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27" r:id="rId2"/>
    <p:sldMasterId id="2147483739" r:id="rId3"/>
    <p:sldMasterId id="2147483757" r:id="rId4"/>
  </p:sldMasterIdLst>
  <p:notesMasterIdLst>
    <p:notesMasterId r:id="rId31"/>
  </p:notesMasterIdLst>
  <p:sldIdLst>
    <p:sldId id="258" r:id="rId5"/>
    <p:sldId id="4661" r:id="rId6"/>
    <p:sldId id="433" r:id="rId7"/>
    <p:sldId id="4665" r:id="rId8"/>
    <p:sldId id="4663" r:id="rId9"/>
    <p:sldId id="449" r:id="rId10"/>
    <p:sldId id="4664" r:id="rId11"/>
    <p:sldId id="425" r:id="rId12"/>
    <p:sldId id="454" r:id="rId13"/>
    <p:sldId id="4668" r:id="rId14"/>
    <p:sldId id="400" r:id="rId15"/>
    <p:sldId id="401" r:id="rId16"/>
    <p:sldId id="455" r:id="rId17"/>
    <p:sldId id="402" r:id="rId18"/>
    <p:sldId id="403" r:id="rId19"/>
    <p:sldId id="404" r:id="rId20"/>
    <p:sldId id="406" r:id="rId21"/>
    <p:sldId id="408" r:id="rId22"/>
    <p:sldId id="4670" r:id="rId23"/>
    <p:sldId id="4662" r:id="rId24"/>
    <p:sldId id="4669" r:id="rId25"/>
    <p:sldId id="316" r:id="rId26"/>
    <p:sldId id="4563" r:id="rId27"/>
    <p:sldId id="4564" r:id="rId28"/>
    <p:sldId id="4565" r:id="rId29"/>
    <p:sldId id="39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217"/>
    <a:srgbClr val="CF8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1D1A59-22CE-458F-B484-4C6F2EEB99DE}" v="16" dt="2021-08-14T11:04:55.8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94660"/>
  </p:normalViewPr>
  <p:slideViewPr>
    <p:cSldViewPr snapToGrid="0">
      <p:cViewPr varScale="1">
        <p:scale>
          <a:sx n="78" d="100"/>
          <a:sy n="78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vin Iost" userId="2e918ae95cf3805c" providerId="LiveId" clId="{0065C228-D5A2-4335-B22F-BBD7658767DD}"/>
    <pc:docChg chg="undo custSel mod addSld delSld modSld addMainMaster delMainMaster">
      <pc:chgData name="Calvin Iost" userId="2e918ae95cf3805c" providerId="LiveId" clId="{0065C228-D5A2-4335-B22F-BBD7658767DD}" dt="2020-04-28T19:28:12.248" v="215" actId="14100"/>
      <pc:docMkLst>
        <pc:docMk/>
      </pc:docMkLst>
      <pc:sldChg chg="addSp delSp modSp new del mod setBg modClrScheme setClrOvrMap delDesignElem chgLayout">
        <pc:chgData name="Calvin Iost" userId="2e918ae95cf3805c" providerId="LiveId" clId="{0065C228-D5A2-4335-B22F-BBD7658767DD}" dt="2020-04-28T19:11:27.245" v="31" actId="47"/>
        <pc:sldMkLst>
          <pc:docMk/>
          <pc:sldMk cId="1286267593" sldId="256"/>
        </pc:sldMkLst>
        <pc:spChg chg="mod">
          <ac:chgData name="Calvin Iost" userId="2e918ae95cf3805c" providerId="LiveId" clId="{0065C228-D5A2-4335-B22F-BBD7658767DD}" dt="2020-04-28T19:09:44.040" v="7" actId="26606"/>
          <ac:spMkLst>
            <pc:docMk/>
            <pc:sldMk cId="1286267593" sldId="256"/>
            <ac:spMk id="2" creationId="{866F896F-9AB2-4D3C-A687-E72F150E245A}"/>
          </ac:spMkLst>
        </pc:spChg>
        <pc:spChg chg="mod">
          <ac:chgData name="Calvin Iost" userId="2e918ae95cf3805c" providerId="LiveId" clId="{0065C228-D5A2-4335-B22F-BBD7658767DD}" dt="2020-04-28T19:09:44.040" v="7" actId="26606"/>
          <ac:spMkLst>
            <pc:docMk/>
            <pc:sldMk cId="1286267593" sldId="256"/>
            <ac:spMk id="3" creationId="{D87AC1F2-228E-4CDC-80E3-0948050F8970}"/>
          </ac:spMkLst>
        </pc:spChg>
        <pc:spChg chg="add del">
          <ac:chgData name="Calvin Iost" userId="2e918ae95cf3805c" providerId="LiveId" clId="{0065C228-D5A2-4335-B22F-BBD7658767DD}" dt="2020-04-28T19:09:43.072" v="4" actId="26606"/>
          <ac:spMkLst>
            <pc:docMk/>
            <pc:sldMk cId="1286267593" sldId="256"/>
            <ac:spMk id="5" creationId="{0671A8AE-40A1-4631-A6B8-581AFF065482}"/>
          </ac:spMkLst>
        </pc:spChg>
        <pc:spChg chg="add del">
          <ac:chgData name="Calvin Iost" userId="2e918ae95cf3805c" providerId="LiveId" clId="{0065C228-D5A2-4335-B22F-BBD7658767DD}" dt="2020-04-28T19:09:43.072" v="4" actId="26606"/>
          <ac:spMkLst>
            <pc:docMk/>
            <pc:sldMk cId="1286267593" sldId="256"/>
            <ac:spMk id="7" creationId="{A44CD100-6267-4E62-AA64-2182A3A6A1C0}"/>
          </ac:spMkLst>
        </pc:spChg>
        <pc:spChg chg="add del">
          <ac:chgData name="Calvin Iost" userId="2e918ae95cf3805c" providerId="LiveId" clId="{0065C228-D5A2-4335-B22F-BBD7658767DD}" dt="2020-04-28T19:09:32.499" v="2" actId="26606"/>
          <ac:spMkLst>
            <pc:docMk/>
            <pc:sldMk cId="1286267593" sldId="256"/>
            <ac:spMk id="9" creationId="{526E0BFB-CDF1-4990-8C11-AC849311E0A8}"/>
          </ac:spMkLst>
        </pc:spChg>
        <pc:spChg chg="add del">
          <ac:chgData name="Calvin Iost" userId="2e918ae95cf3805c" providerId="LiveId" clId="{0065C228-D5A2-4335-B22F-BBD7658767DD}" dt="2020-04-28T19:09:32.499" v="2" actId="26606"/>
          <ac:spMkLst>
            <pc:docMk/>
            <pc:sldMk cId="1286267593" sldId="256"/>
            <ac:spMk id="11" creationId="{6069A1F8-9BEB-4786-9694-FC48B2D75D21}"/>
          </ac:spMkLst>
        </pc:spChg>
        <pc:spChg chg="add del">
          <ac:chgData name="Calvin Iost" userId="2e918ae95cf3805c" providerId="LiveId" clId="{0065C228-D5A2-4335-B22F-BBD7658767DD}" dt="2020-04-28T19:09:43.072" v="4" actId="26606"/>
          <ac:spMkLst>
            <pc:docMk/>
            <pc:sldMk cId="1286267593" sldId="256"/>
            <ac:spMk id="13" creationId="{AF2F604E-43BE-4DC3-B983-E071523364F8}"/>
          </ac:spMkLst>
        </pc:spChg>
        <pc:spChg chg="add del">
          <ac:chgData name="Calvin Iost" userId="2e918ae95cf3805c" providerId="LiveId" clId="{0065C228-D5A2-4335-B22F-BBD7658767DD}" dt="2020-04-28T19:09:43.072" v="4" actId="26606"/>
          <ac:spMkLst>
            <pc:docMk/>
            <pc:sldMk cId="1286267593" sldId="256"/>
            <ac:spMk id="15" creationId="{08C9B587-E65E-4B52-B37C-ABEBB6E87928}"/>
          </ac:spMkLst>
        </pc:spChg>
        <pc:spChg chg="add del">
          <ac:chgData name="Calvin Iost" userId="2e918ae95cf3805c" providerId="LiveId" clId="{0065C228-D5A2-4335-B22F-BBD7658767DD}" dt="2020-04-28T19:09:43.888" v="6" actId="26606"/>
          <ac:spMkLst>
            <pc:docMk/>
            <pc:sldMk cId="1286267593" sldId="256"/>
            <ac:spMk id="17" creationId="{8A95209C-5275-4E15-8EA7-7F42980ABF2D}"/>
          </ac:spMkLst>
        </pc:spChg>
        <pc:spChg chg="add del">
          <ac:chgData name="Calvin Iost" userId="2e918ae95cf3805c" providerId="LiveId" clId="{0065C228-D5A2-4335-B22F-BBD7658767DD}" dt="2020-04-28T19:09:43.888" v="6" actId="26606"/>
          <ac:spMkLst>
            <pc:docMk/>
            <pc:sldMk cId="1286267593" sldId="256"/>
            <ac:spMk id="19" creationId="{4F2ED431-E304-4FF0-9F4E-032783C9D612}"/>
          </ac:spMkLst>
        </pc:spChg>
        <pc:spChg chg="add del">
          <ac:chgData name="Calvin Iost" userId="2e918ae95cf3805c" providerId="LiveId" clId="{0065C228-D5A2-4335-B22F-BBD7658767DD}" dt="2020-04-28T19:09:43.888" v="6" actId="26606"/>
          <ac:spMkLst>
            <pc:docMk/>
            <pc:sldMk cId="1286267593" sldId="256"/>
            <ac:spMk id="20" creationId="{4E87FCFB-2CCE-460D-B3DD-557C8BD1B94A}"/>
          </ac:spMkLst>
        </pc:spChg>
        <pc:spChg chg="add del">
          <ac:chgData name="Calvin Iost" userId="2e918ae95cf3805c" providerId="LiveId" clId="{0065C228-D5A2-4335-B22F-BBD7658767DD}" dt="2020-04-28T19:09:56.482" v="10"/>
          <ac:spMkLst>
            <pc:docMk/>
            <pc:sldMk cId="1286267593" sldId="256"/>
            <ac:spMk id="22" creationId="{526E0BFB-CDF1-4990-8C11-AC849311E0A8}"/>
          </ac:spMkLst>
        </pc:spChg>
        <pc:spChg chg="add del">
          <ac:chgData name="Calvin Iost" userId="2e918ae95cf3805c" providerId="LiveId" clId="{0065C228-D5A2-4335-B22F-BBD7658767DD}" dt="2020-04-28T19:09:56.482" v="10"/>
          <ac:spMkLst>
            <pc:docMk/>
            <pc:sldMk cId="1286267593" sldId="256"/>
            <ac:spMk id="24" creationId="{6069A1F8-9BEB-4786-9694-FC48B2D75D21}"/>
          </ac:spMkLst>
        </pc:spChg>
        <pc:picChg chg="add del">
          <ac:chgData name="Calvin Iost" userId="2e918ae95cf3805c" providerId="LiveId" clId="{0065C228-D5A2-4335-B22F-BBD7658767DD}" dt="2020-04-28T19:09:32.499" v="2" actId="26606"/>
          <ac:picMkLst>
            <pc:docMk/>
            <pc:sldMk cId="1286267593" sldId="256"/>
            <ac:picMk id="4" creationId="{50C2FD77-FAD0-40E4-AC58-A90149002445}"/>
          </ac:picMkLst>
        </pc:picChg>
        <pc:picChg chg="add del">
          <ac:chgData name="Calvin Iost" userId="2e918ae95cf3805c" providerId="LiveId" clId="{0065C228-D5A2-4335-B22F-BBD7658767DD}" dt="2020-04-28T19:09:43.072" v="4" actId="26606"/>
          <ac:picMkLst>
            <pc:docMk/>
            <pc:sldMk cId="1286267593" sldId="256"/>
            <ac:picMk id="6" creationId="{1D326253-F2E0-4E5D-AE81-C91077BFFE8D}"/>
          </ac:picMkLst>
        </pc:picChg>
        <pc:picChg chg="add del">
          <ac:chgData name="Calvin Iost" userId="2e918ae95cf3805c" providerId="LiveId" clId="{0065C228-D5A2-4335-B22F-BBD7658767DD}" dt="2020-04-28T19:09:43.888" v="6" actId="26606"/>
          <ac:picMkLst>
            <pc:docMk/>
            <pc:sldMk cId="1286267593" sldId="256"/>
            <ac:picMk id="18" creationId="{91D62950-1CAB-4A6D-863D-A40B33B22EE7}"/>
          </ac:picMkLst>
        </pc:picChg>
        <pc:picChg chg="add">
          <ac:chgData name="Calvin Iost" userId="2e918ae95cf3805c" providerId="LiveId" clId="{0065C228-D5A2-4335-B22F-BBD7658767DD}" dt="2020-04-28T19:09:44.040" v="7" actId="26606"/>
          <ac:picMkLst>
            <pc:docMk/>
            <pc:sldMk cId="1286267593" sldId="256"/>
            <ac:picMk id="23" creationId="{50C2FD77-FAD0-40E4-AC58-A90149002445}"/>
          </ac:picMkLst>
        </pc:picChg>
      </pc:sldChg>
      <pc:sldChg chg="addSp delSp modSp new del mod setBg delDesignElem">
        <pc:chgData name="Calvin Iost" userId="2e918ae95cf3805c" providerId="LiveId" clId="{0065C228-D5A2-4335-B22F-BBD7658767DD}" dt="2020-04-28T19:11:41.306" v="37" actId="47"/>
        <pc:sldMkLst>
          <pc:docMk/>
          <pc:sldMk cId="1538393238" sldId="257"/>
        </pc:sldMkLst>
        <pc:spChg chg="mod">
          <ac:chgData name="Calvin Iost" userId="2e918ae95cf3805c" providerId="LiveId" clId="{0065C228-D5A2-4335-B22F-BBD7658767DD}" dt="2020-04-28T19:10:49.464" v="20" actId="26606"/>
          <ac:spMkLst>
            <pc:docMk/>
            <pc:sldMk cId="1538393238" sldId="257"/>
            <ac:spMk id="2" creationId="{CF6D1319-58C2-4AAD-BAD3-3189B85DCAE7}"/>
          </ac:spMkLst>
        </pc:spChg>
        <pc:spChg chg="add del mod">
          <ac:chgData name="Calvin Iost" userId="2e918ae95cf3805c" providerId="LiveId" clId="{0065C228-D5A2-4335-B22F-BBD7658767DD}" dt="2020-04-28T19:10:49.464" v="20" actId="26606"/>
          <ac:spMkLst>
            <pc:docMk/>
            <pc:sldMk cId="1538393238" sldId="257"/>
            <ac:spMk id="3" creationId="{FC7B3035-76FF-4686-AED3-9C602D3361B3}"/>
          </ac:spMkLst>
        </pc:spChg>
        <pc:spChg chg="add del">
          <ac:chgData name="Calvin Iost" userId="2e918ae95cf3805c" providerId="LiveId" clId="{0065C228-D5A2-4335-B22F-BBD7658767DD}" dt="2020-04-28T19:10:18.233" v="16" actId="26606"/>
          <ac:spMkLst>
            <pc:docMk/>
            <pc:sldMk cId="1538393238" sldId="257"/>
            <ac:spMk id="5" creationId="{2AEFFFF2-9EB4-4B6C-B9F8-2BA3EF89A21C}"/>
          </ac:spMkLst>
        </pc:spChg>
        <pc:spChg chg="add del">
          <ac:chgData name="Calvin Iost" userId="2e918ae95cf3805c" providerId="LiveId" clId="{0065C228-D5A2-4335-B22F-BBD7658767DD}" dt="2020-04-28T19:10:18.233" v="16" actId="26606"/>
          <ac:spMkLst>
            <pc:docMk/>
            <pc:sldMk cId="1538393238" sldId="257"/>
            <ac:spMk id="6" creationId="{0D65299F-028F-4AFC-B46A-8DB33E20FE4A}"/>
          </ac:spMkLst>
        </pc:spChg>
        <pc:spChg chg="add del">
          <ac:chgData name="Calvin Iost" userId="2e918ae95cf3805c" providerId="LiveId" clId="{0065C228-D5A2-4335-B22F-BBD7658767DD}" dt="2020-04-28T19:10:18.233" v="16" actId="26606"/>
          <ac:spMkLst>
            <pc:docMk/>
            <pc:sldMk cId="1538393238" sldId="257"/>
            <ac:spMk id="7" creationId="{BAC87F6E-526A-49B5-995D-42DB656594C9}"/>
          </ac:spMkLst>
        </pc:spChg>
        <pc:spChg chg="add del">
          <ac:chgData name="Calvin Iost" userId="2e918ae95cf3805c" providerId="LiveId" clId="{0065C228-D5A2-4335-B22F-BBD7658767DD}" dt="2020-04-28T19:10:08.068" v="12" actId="26606"/>
          <ac:spMkLst>
            <pc:docMk/>
            <pc:sldMk cId="1538393238" sldId="257"/>
            <ac:spMk id="8" creationId="{C33976D1-3430-450C-A978-87A9A6E8E71F}"/>
          </ac:spMkLst>
        </pc:spChg>
        <pc:spChg chg="add del">
          <ac:chgData name="Calvin Iost" userId="2e918ae95cf3805c" providerId="LiveId" clId="{0065C228-D5A2-4335-B22F-BBD7658767DD}" dt="2020-04-28T19:10:41.327" v="19"/>
          <ac:spMkLst>
            <pc:docMk/>
            <pc:sldMk cId="1538393238" sldId="257"/>
            <ac:spMk id="9" creationId="{C33976D1-3430-450C-A978-87A9A6E8E71F}"/>
          </ac:spMkLst>
        </pc:spChg>
        <pc:spChg chg="add del">
          <ac:chgData name="Calvin Iost" userId="2e918ae95cf3805c" providerId="LiveId" clId="{0065C228-D5A2-4335-B22F-BBD7658767DD}" dt="2020-04-28T19:10:08.068" v="12" actId="26606"/>
          <ac:spMkLst>
            <pc:docMk/>
            <pc:sldMk cId="1538393238" sldId="257"/>
            <ac:spMk id="10" creationId="{7D6AAC78-7D86-415A-ADC1-2B474807960C}"/>
          </ac:spMkLst>
        </pc:spChg>
        <pc:spChg chg="add del">
          <ac:chgData name="Calvin Iost" userId="2e918ae95cf3805c" providerId="LiveId" clId="{0065C228-D5A2-4335-B22F-BBD7658767DD}" dt="2020-04-28T19:10:41.327" v="19"/>
          <ac:spMkLst>
            <pc:docMk/>
            <pc:sldMk cId="1538393238" sldId="257"/>
            <ac:spMk id="11" creationId="{7D6AAC78-7D86-415A-ADC1-2B474807960C}"/>
          </ac:spMkLst>
        </pc:spChg>
        <pc:spChg chg="add del">
          <ac:chgData name="Calvin Iost" userId="2e918ae95cf3805c" providerId="LiveId" clId="{0065C228-D5A2-4335-B22F-BBD7658767DD}" dt="2020-04-28T19:10:08.068" v="12" actId="26606"/>
          <ac:spMkLst>
            <pc:docMk/>
            <pc:sldMk cId="1538393238" sldId="257"/>
            <ac:spMk id="12" creationId="{F2A658D9-F185-44F1-BA33-D50320D1D078}"/>
          </ac:spMkLst>
        </pc:spChg>
        <pc:spChg chg="add del">
          <ac:chgData name="Calvin Iost" userId="2e918ae95cf3805c" providerId="LiveId" clId="{0065C228-D5A2-4335-B22F-BBD7658767DD}" dt="2020-04-28T19:10:41.327" v="19"/>
          <ac:spMkLst>
            <pc:docMk/>
            <pc:sldMk cId="1538393238" sldId="257"/>
            <ac:spMk id="13" creationId="{F2A658D9-F185-44F1-BA33-D50320D1D078}"/>
          </ac:spMkLst>
        </pc:spChg>
        <pc:spChg chg="add del">
          <ac:chgData name="Calvin Iost" userId="2e918ae95cf3805c" providerId="LiveId" clId="{0065C228-D5A2-4335-B22F-BBD7658767DD}" dt="2020-04-28T19:10:09.179" v="14" actId="26606"/>
          <ac:spMkLst>
            <pc:docMk/>
            <pc:sldMk cId="1538393238" sldId="257"/>
            <ac:spMk id="14" creationId="{84167985-D6E9-40FF-97C0-4B6D373E85C9}"/>
          </ac:spMkLst>
        </pc:spChg>
        <pc:spChg chg="add del">
          <ac:chgData name="Calvin Iost" userId="2e918ae95cf3805c" providerId="LiveId" clId="{0065C228-D5A2-4335-B22F-BBD7658767DD}" dt="2020-04-28T19:10:09.179" v="14" actId="26606"/>
          <ac:spMkLst>
            <pc:docMk/>
            <pc:sldMk cId="1538393238" sldId="257"/>
            <ac:spMk id="15" creationId="{68801362-349C-44BE-BEF6-8E926E1D38BC}"/>
          </ac:spMkLst>
        </pc:spChg>
        <pc:spChg chg="add">
          <ac:chgData name="Calvin Iost" userId="2e918ae95cf3805c" providerId="LiveId" clId="{0065C228-D5A2-4335-B22F-BBD7658767DD}" dt="2020-04-28T19:10:49.464" v="20" actId="26606"/>
          <ac:spMkLst>
            <pc:docMk/>
            <pc:sldMk cId="1538393238" sldId="257"/>
            <ac:spMk id="16" creationId="{49B7FFA5-14CB-4A4F-9BCC-CA3AA5D9D276}"/>
          </ac:spMkLst>
        </pc:spChg>
        <pc:spChg chg="add">
          <ac:chgData name="Calvin Iost" userId="2e918ae95cf3805c" providerId="LiveId" clId="{0065C228-D5A2-4335-B22F-BBD7658767DD}" dt="2020-04-28T19:10:49.464" v="20" actId="26606"/>
          <ac:spMkLst>
            <pc:docMk/>
            <pc:sldMk cId="1538393238" sldId="257"/>
            <ac:spMk id="17" creationId="{E009DD9B-5EE2-4C0D-8B2B-351C8C102205}"/>
          </ac:spMkLst>
        </pc:spChg>
        <pc:spChg chg="add">
          <ac:chgData name="Calvin Iost" userId="2e918ae95cf3805c" providerId="LiveId" clId="{0065C228-D5A2-4335-B22F-BBD7658767DD}" dt="2020-04-28T19:10:49.464" v="20" actId="26606"/>
          <ac:spMkLst>
            <pc:docMk/>
            <pc:sldMk cId="1538393238" sldId="257"/>
            <ac:spMk id="18" creationId="{04E48745-7512-4EC2-9E20-9092D12150CA}"/>
          </ac:spMkLst>
        </pc:spChg>
        <pc:spChg chg="add">
          <ac:chgData name="Calvin Iost" userId="2e918ae95cf3805c" providerId="LiveId" clId="{0065C228-D5A2-4335-B22F-BBD7658767DD}" dt="2020-04-28T19:10:49.464" v="20" actId="26606"/>
          <ac:spMkLst>
            <pc:docMk/>
            <pc:sldMk cId="1538393238" sldId="257"/>
            <ac:spMk id="19" creationId="{E720DB99-7745-4E75-9D96-AAB6D55C531E}"/>
          </ac:spMkLst>
        </pc:spChg>
        <pc:spChg chg="add">
          <ac:chgData name="Calvin Iost" userId="2e918ae95cf3805c" providerId="LiveId" clId="{0065C228-D5A2-4335-B22F-BBD7658767DD}" dt="2020-04-28T19:10:49.464" v="20" actId="26606"/>
          <ac:spMkLst>
            <pc:docMk/>
            <pc:sldMk cId="1538393238" sldId="257"/>
            <ac:spMk id="20" creationId="{D68803C4-E159-4360-B7BB-74205C8F782D}"/>
          </ac:spMkLst>
        </pc:spChg>
        <pc:spChg chg="add">
          <ac:chgData name="Calvin Iost" userId="2e918ae95cf3805c" providerId="LiveId" clId="{0065C228-D5A2-4335-B22F-BBD7658767DD}" dt="2020-04-28T19:10:49.464" v="20" actId="26606"/>
          <ac:spMkLst>
            <pc:docMk/>
            <pc:sldMk cId="1538393238" sldId="257"/>
            <ac:spMk id="21" creationId="{504B0465-3B07-49BF-BEA7-D81476246293}"/>
          </ac:spMkLst>
        </pc:spChg>
      </pc:sldChg>
      <pc:sldChg chg="addSp delSp modSp add setBg">
        <pc:chgData name="Calvin Iost" userId="2e918ae95cf3805c" providerId="LiveId" clId="{0065C228-D5A2-4335-B22F-BBD7658767DD}" dt="2020-04-28T19:15:22.680" v="117" actId="478"/>
        <pc:sldMkLst>
          <pc:docMk/>
          <pc:sldMk cId="1822915988" sldId="258"/>
        </pc:sldMkLst>
        <pc:spChg chg="add del mod">
          <ac:chgData name="Calvin Iost" userId="2e918ae95cf3805c" providerId="LiveId" clId="{0065C228-D5A2-4335-B22F-BBD7658767DD}" dt="2020-04-28T19:15:22.680" v="117" actId="478"/>
          <ac:spMkLst>
            <pc:docMk/>
            <pc:sldMk cId="1822915988" sldId="258"/>
            <ac:spMk id="2" creationId="{236B5D23-633E-4D52-B696-8440831A4C28}"/>
          </ac:spMkLst>
        </pc:spChg>
        <pc:spChg chg="mod">
          <ac:chgData name="Calvin Iost" userId="2e918ae95cf3805c" providerId="LiveId" clId="{0065C228-D5A2-4335-B22F-BBD7658767DD}" dt="2020-04-28T19:12:30.279" v="66" actId="20577"/>
          <ac:spMkLst>
            <pc:docMk/>
            <pc:sldMk cId="1822915988" sldId="258"/>
            <ac:spMk id="4" creationId="{98A011B4-3DC7-4B84-B1FF-AEEE45D99BF8}"/>
          </ac:spMkLst>
        </pc:spChg>
        <pc:spChg chg="mod">
          <ac:chgData name="Calvin Iost" userId="2e918ae95cf3805c" providerId="LiveId" clId="{0065C228-D5A2-4335-B22F-BBD7658767DD}" dt="2020-04-28T19:11:47.931" v="38" actId="1076"/>
          <ac:spMkLst>
            <pc:docMk/>
            <pc:sldMk cId="1822915988" sldId="258"/>
            <ac:spMk id="5" creationId="{BF1147BB-B84E-48AF-AC98-EB8E21F65027}"/>
          </ac:spMkLst>
        </pc:spChg>
        <pc:spChg chg="mod">
          <ac:chgData name="Calvin Iost" userId="2e918ae95cf3805c" providerId="LiveId" clId="{0065C228-D5A2-4335-B22F-BBD7658767DD}" dt="2020-04-28T19:12:20.336" v="41" actId="1076"/>
          <ac:spMkLst>
            <pc:docMk/>
            <pc:sldMk cId="1822915988" sldId="258"/>
            <ac:spMk id="9" creationId="{EEC0A9E4-6844-4698-815F-55E969BE1D3F}"/>
          </ac:spMkLst>
        </pc:spChg>
        <pc:spChg chg="mod">
          <ac:chgData name="Calvin Iost" userId="2e918ae95cf3805c" providerId="LiveId" clId="{0065C228-D5A2-4335-B22F-BBD7658767DD}" dt="2020-04-28T19:12:43.856" v="84" actId="1076"/>
          <ac:spMkLst>
            <pc:docMk/>
            <pc:sldMk cId="1822915988" sldId="258"/>
            <ac:spMk id="11" creationId="{69C3FB89-014B-4A28-9D5D-DB4E50C9EE33}"/>
          </ac:spMkLst>
        </pc:spChg>
        <pc:spChg chg="add mod">
          <ac:chgData name="Calvin Iost" userId="2e918ae95cf3805c" providerId="LiveId" clId="{0065C228-D5A2-4335-B22F-BBD7658767DD}" dt="2020-04-28T19:15:21.207" v="116" actId="1076"/>
          <ac:spMkLst>
            <pc:docMk/>
            <pc:sldMk cId="1822915988" sldId="258"/>
            <ac:spMk id="12" creationId="{26782C97-8068-4023-8C2C-1417754E96AF}"/>
          </ac:spMkLst>
        </pc:spChg>
        <pc:spChg chg="del">
          <ac:chgData name="Calvin Iost" userId="2e918ae95cf3805c" providerId="LiveId" clId="{0065C228-D5A2-4335-B22F-BBD7658767DD}" dt="2020-04-28T19:11:03.214" v="22" actId="478"/>
          <ac:spMkLst>
            <pc:docMk/>
            <pc:sldMk cId="1822915988" sldId="258"/>
            <ac:spMk id="20" creationId="{534F64DC-C21D-4142-BECB-80AB2F926BD2}"/>
          </ac:spMkLst>
        </pc:spChg>
        <pc:picChg chg="del">
          <ac:chgData name="Calvin Iost" userId="2e918ae95cf3805c" providerId="LiveId" clId="{0065C228-D5A2-4335-B22F-BBD7658767DD}" dt="2020-04-28T19:11:28.297" v="32" actId="478"/>
          <ac:picMkLst>
            <pc:docMk/>
            <pc:sldMk cId="1822915988" sldId="258"/>
            <ac:picMk id="7" creationId="{081E1374-7F8C-413D-8E2F-6A5814701BE0}"/>
          </ac:picMkLst>
        </pc:picChg>
      </pc:sldChg>
      <pc:sldChg chg="delSp add">
        <pc:chgData name="Calvin Iost" userId="2e918ae95cf3805c" providerId="LiveId" clId="{0065C228-D5A2-4335-B22F-BBD7658767DD}" dt="2020-04-28T19:21:25.084" v="176" actId="478"/>
        <pc:sldMkLst>
          <pc:docMk/>
          <pc:sldMk cId="0" sldId="261"/>
        </pc:sldMkLst>
        <pc:spChg chg="del">
          <ac:chgData name="Calvin Iost" userId="2e918ae95cf3805c" providerId="LiveId" clId="{0065C228-D5A2-4335-B22F-BBD7658767DD}" dt="2020-04-28T19:21:25.084" v="176" actId="478"/>
          <ac:spMkLst>
            <pc:docMk/>
            <pc:sldMk cId="0" sldId="261"/>
            <ac:spMk id="18" creationId="{F3C6E14A-7237-4C91-9F84-FA69287CD39C}"/>
          </ac:spMkLst>
        </pc:spChg>
        <pc:picChg chg="del">
          <ac:chgData name="Calvin Iost" userId="2e918ae95cf3805c" providerId="LiveId" clId="{0065C228-D5A2-4335-B22F-BBD7658767DD}" dt="2020-04-28T19:21:25.084" v="176" actId="478"/>
          <ac:picMkLst>
            <pc:docMk/>
            <pc:sldMk cId="0" sldId="261"/>
            <ac:picMk id="16" creationId="{0A5E137C-E318-4D79-8037-8FE732F8D559}"/>
          </ac:picMkLst>
        </pc:picChg>
        <pc:picChg chg="del">
          <ac:chgData name="Calvin Iost" userId="2e918ae95cf3805c" providerId="LiveId" clId="{0065C228-D5A2-4335-B22F-BBD7658767DD}" dt="2020-04-28T19:21:25.084" v="176" actId="478"/>
          <ac:picMkLst>
            <pc:docMk/>
            <pc:sldMk cId="0" sldId="261"/>
            <ac:picMk id="17" creationId="{B392A440-1620-419E-82E6-CF771B9B8CF9}"/>
          </ac:picMkLst>
        </pc:picChg>
      </pc:sldChg>
      <pc:sldChg chg="delSp add">
        <pc:chgData name="Calvin Iost" userId="2e918ae95cf3805c" providerId="LiveId" clId="{0065C228-D5A2-4335-B22F-BBD7658767DD}" dt="2020-04-28T19:21:21.323" v="175" actId="478"/>
        <pc:sldMkLst>
          <pc:docMk/>
          <pc:sldMk cId="0" sldId="262"/>
        </pc:sldMkLst>
        <pc:spChg chg="del">
          <ac:chgData name="Calvin Iost" userId="2e918ae95cf3805c" providerId="LiveId" clId="{0065C228-D5A2-4335-B22F-BBD7658767DD}" dt="2020-04-28T19:21:21.323" v="175" actId="478"/>
          <ac:spMkLst>
            <pc:docMk/>
            <pc:sldMk cId="0" sldId="262"/>
            <ac:spMk id="16" creationId="{FE1E398D-70A1-4099-893C-28F301B77480}"/>
          </ac:spMkLst>
        </pc:spChg>
        <pc:picChg chg="del">
          <ac:chgData name="Calvin Iost" userId="2e918ae95cf3805c" providerId="LiveId" clId="{0065C228-D5A2-4335-B22F-BBD7658767DD}" dt="2020-04-28T19:21:21.323" v="175" actId="478"/>
          <ac:picMkLst>
            <pc:docMk/>
            <pc:sldMk cId="0" sldId="262"/>
            <ac:picMk id="14" creationId="{4DB13063-08D3-4D90-BBB1-388D81CBDFBB}"/>
          </ac:picMkLst>
        </pc:picChg>
        <pc:picChg chg="del">
          <ac:chgData name="Calvin Iost" userId="2e918ae95cf3805c" providerId="LiveId" clId="{0065C228-D5A2-4335-B22F-BBD7658767DD}" dt="2020-04-28T19:21:21.323" v="175" actId="478"/>
          <ac:picMkLst>
            <pc:docMk/>
            <pc:sldMk cId="0" sldId="262"/>
            <ac:picMk id="15" creationId="{52155121-9D55-4E16-BAD7-18D2E955CA35}"/>
          </ac:picMkLst>
        </pc:picChg>
      </pc:sldChg>
      <pc:sldChg chg="delSp add">
        <pc:chgData name="Calvin Iost" userId="2e918ae95cf3805c" providerId="LiveId" clId="{0065C228-D5A2-4335-B22F-BBD7658767DD}" dt="2020-04-28T19:21:30.586" v="178" actId="478"/>
        <pc:sldMkLst>
          <pc:docMk/>
          <pc:sldMk cId="362192848" sldId="290"/>
        </pc:sldMkLst>
        <pc:spChg chg="del">
          <ac:chgData name="Calvin Iost" userId="2e918ae95cf3805c" providerId="LiveId" clId="{0065C228-D5A2-4335-B22F-BBD7658767DD}" dt="2020-04-28T19:21:30.586" v="178" actId="478"/>
          <ac:spMkLst>
            <pc:docMk/>
            <pc:sldMk cId="362192848" sldId="290"/>
            <ac:spMk id="23" creationId="{2711569F-B259-4F18-9011-0695FE026C11}"/>
          </ac:spMkLst>
        </pc:spChg>
        <pc:picChg chg="del">
          <ac:chgData name="Calvin Iost" userId="2e918ae95cf3805c" providerId="LiveId" clId="{0065C228-D5A2-4335-B22F-BBD7658767DD}" dt="2020-04-28T19:21:30.586" v="178" actId="478"/>
          <ac:picMkLst>
            <pc:docMk/>
            <pc:sldMk cId="362192848" sldId="290"/>
            <ac:picMk id="21" creationId="{47D0DBFD-B80B-485A-ACE6-7839BE768BDB}"/>
          </ac:picMkLst>
        </pc:picChg>
        <pc:picChg chg="del">
          <ac:chgData name="Calvin Iost" userId="2e918ae95cf3805c" providerId="LiveId" clId="{0065C228-D5A2-4335-B22F-BBD7658767DD}" dt="2020-04-28T19:21:30.586" v="178" actId="478"/>
          <ac:picMkLst>
            <pc:docMk/>
            <pc:sldMk cId="362192848" sldId="290"/>
            <ac:picMk id="22" creationId="{4E73910F-A2B6-40AC-A908-B930644DF396}"/>
          </ac:picMkLst>
        </pc:picChg>
      </pc:sldChg>
      <pc:sldChg chg="delSp modSp add setBg">
        <pc:chgData name="Calvin Iost" userId="2e918ae95cf3805c" providerId="LiveId" clId="{0065C228-D5A2-4335-B22F-BBD7658767DD}" dt="2020-04-28T19:17:30.632" v="133" actId="6549"/>
        <pc:sldMkLst>
          <pc:docMk/>
          <pc:sldMk cId="976567789" sldId="415"/>
        </pc:sldMkLst>
        <pc:spChg chg="del">
          <ac:chgData name="Calvin Iost" userId="2e918ae95cf3805c" providerId="LiveId" clId="{0065C228-D5A2-4335-B22F-BBD7658767DD}" dt="2020-04-28T19:16:58.547" v="122" actId="478"/>
          <ac:spMkLst>
            <pc:docMk/>
            <pc:sldMk cId="976567789" sldId="415"/>
            <ac:spMk id="7" creationId="{498ABC53-F316-4886-977B-6075EAC6128C}"/>
          </ac:spMkLst>
        </pc:spChg>
        <pc:spChg chg="del">
          <ac:chgData name="Calvin Iost" userId="2e918ae95cf3805c" providerId="LiveId" clId="{0065C228-D5A2-4335-B22F-BBD7658767DD}" dt="2020-04-28T19:17:00.983" v="123" actId="478"/>
          <ac:spMkLst>
            <pc:docMk/>
            <pc:sldMk cId="976567789" sldId="415"/>
            <ac:spMk id="11" creationId="{4E3C6349-3869-4E72-B2A8-40BE68D8CC88}"/>
          </ac:spMkLst>
        </pc:spChg>
        <pc:spChg chg="del mod">
          <ac:chgData name="Calvin Iost" userId="2e918ae95cf3805c" providerId="LiveId" clId="{0065C228-D5A2-4335-B22F-BBD7658767DD}" dt="2020-04-28T19:16:56.007" v="121" actId="478"/>
          <ac:spMkLst>
            <pc:docMk/>
            <pc:sldMk cId="976567789" sldId="415"/>
            <ac:spMk id="17" creationId="{AE8F1F49-B6DE-4A3B-8BEB-3CFDF9DD1CAE}"/>
          </ac:spMkLst>
        </pc:spChg>
        <pc:spChg chg="mod">
          <ac:chgData name="Calvin Iost" userId="2e918ae95cf3805c" providerId="LiveId" clId="{0065C228-D5A2-4335-B22F-BBD7658767DD}" dt="2020-04-28T19:17:30.632" v="133" actId="6549"/>
          <ac:spMkLst>
            <pc:docMk/>
            <pc:sldMk cId="976567789" sldId="415"/>
            <ac:spMk id="33" creationId="{9C716D39-0EC2-4689-BD25-74F4261A080A}"/>
          </ac:spMkLst>
        </pc:spChg>
        <pc:picChg chg="del">
          <ac:chgData name="Calvin Iost" userId="2e918ae95cf3805c" providerId="LiveId" clId="{0065C228-D5A2-4335-B22F-BBD7658767DD}" dt="2020-04-28T19:17:00.983" v="123" actId="478"/>
          <ac:picMkLst>
            <pc:docMk/>
            <pc:sldMk cId="976567789" sldId="415"/>
            <ac:picMk id="13" creationId="{9D705609-1D45-4FDD-BCF6-B40D426486B3}"/>
          </ac:picMkLst>
        </pc:picChg>
        <pc:picChg chg="del">
          <ac:chgData name="Calvin Iost" userId="2e918ae95cf3805c" providerId="LiveId" clId="{0065C228-D5A2-4335-B22F-BBD7658767DD}" dt="2020-04-28T19:17:00.983" v="123" actId="478"/>
          <ac:picMkLst>
            <pc:docMk/>
            <pc:sldMk cId="976567789" sldId="415"/>
            <ac:picMk id="15" creationId="{0750D136-54E0-4613-A8EC-9DFCA16A7707}"/>
          </ac:picMkLst>
        </pc:picChg>
      </pc:sldChg>
      <pc:sldChg chg="delSp add setBg">
        <pc:chgData name="Calvin Iost" userId="2e918ae95cf3805c" providerId="LiveId" clId="{0065C228-D5A2-4335-B22F-BBD7658767DD}" dt="2020-04-28T19:18:57.566" v="149" actId="478"/>
        <pc:sldMkLst>
          <pc:docMk/>
          <pc:sldMk cId="710179041" sldId="418"/>
        </pc:sldMkLst>
        <pc:spChg chg="del">
          <ac:chgData name="Calvin Iost" userId="2e918ae95cf3805c" providerId="LiveId" clId="{0065C228-D5A2-4335-B22F-BBD7658767DD}" dt="2020-04-28T19:18:57.566" v="149" actId="478"/>
          <ac:spMkLst>
            <pc:docMk/>
            <pc:sldMk cId="710179041" sldId="418"/>
            <ac:spMk id="18" creationId="{95A8B5F0-9D51-473E-8ABB-61E4E4E0FF85}"/>
          </ac:spMkLst>
        </pc:spChg>
        <pc:picChg chg="del">
          <ac:chgData name="Calvin Iost" userId="2e918ae95cf3805c" providerId="LiveId" clId="{0065C228-D5A2-4335-B22F-BBD7658767DD}" dt="2020-04-28T19:18:57.566" v="149" actId="478"/>
          <ac:picMkLst>
            <pc:docMk/>
            <pc:sldMk cId="710179041" sldId="418"/>
            <ac:picMk id="11" creationId="{B073AEC9-AB75-4362-91B5-9F8F06162649}"/>
          </ac:picMkLst>
        </pc:picChg>
        <pc:picChg chg="del">
          <ac:chgData name="Calvin Iost" userId="2e918ae95cf3805c" providerId="LiveId" clId="{0065C228-D5A2-4335-B22F-BBD7658767DD}" dt="2020-04-28T19:18:57.566" v="149" actId="478"/>
          <ac:picMkLst>
            <pc:docMk/>
            <pc:sldMk cId="710179041" sldId="418"/>
            <ac:picMk id="12" creationId="{DC7BB5B4-D5E3-4973-B002-CAE3D93C8346}"/>
          </ac:picMkLst>
        </pc:picChg>
      </pc:sldChg>
      <pc:sldChg chg="delSp add">
        <pc:chgData name="Calvin Iost" userId="2e918ae95cf3805c" providerId="LiveId" clId="{0065C228-D5A2-4335-B22F-BBD7658767DD}" dt="2020-04-28T19:21:06.186" v="170" actId="478"/>
        <pc:sldMkLst>
          <pc:docMk/>
          <pc:sldMk cId="3924408100" sldId="420"/>
        </pc:sldMkLst>
        <pc:spChg chg="del">
          <ac:chgData name="Calvin Iost" userId="2e918ae95cf3805c" providerId="LiveId" clId="{0065C228-D5A2-4335-B22F-BBD7658767DD}" dt="2020-04-28T19:21:06.186" v="170" actId="478"/>
          <ac:spMkLst>
            <pc:docMk/>
            <pc:sldMk cId="3924408100" sldId="420"/>
            <ac:spMk id="33" creationId="{CB10A46D-DF4F-4F3F-B707-341E762FBB81}"/>
          </ac:spMkLst>
        </pc:spChg>
        <pc:picChg chg="del">
          <ac:chgData name="Calvin Iost" userId="2e918ae95cf3805c" providerId="LiveId" clId="{0065C228-D5A2-4335-B22F-BBD7658767DD}" dt="2020-04-28T19:21:06.186" v="170" actId="478"/>
          <ac:picMkLst>
            <pc:docMk/>
            <pc:sldMk cId="3924408100" sldId="420"/>
            <ac:picMk id="31" creationId="{D0E253CD-CFFE-42D5-8AC5-9CB97E89C63F}"/>
          </ac:picMkLst>
        </pc:picChg>
        <pc:picChg chg="del">
          <ac:chgData name="Calvin Iost" userId="2e918ae95cf3805c" providerId="LiveId" clId="{0065C228-D5A2-4335-B22F-BBD7658767DD}" dt="2020-04-28T19:21:06.186" v="170" actId="478"/>
          <ac:picMkLst>
            <pc:docMk/>
            <pc:sldMk cId="3924408100" sldId="420"/>
            <ac:picMk id="32" creationId="{92D6263A-5ECA-43EE-AB7A-04AF5D2581EC}"/>
          </ac:picMkLst>
        </pc:picChg>
      </pc:sldChg>
      <pc:sldChg chg="delSp add">
        <pc:chgData name="Calvin Iost" userId="2e918ae95cf3805c" providerId="LiveId" clId="{0065C228-D5A2-4335-B22F-BBD7658767DD}" dt="2020-04-28T19:21:03.191" v="169" actId="478"/>
        <pc:sldMkLst>
          <pc:docMk/>
          <pc:sldMk cId="2786667425" sldId="421"/>
        </pc:sldMkLst>
        <pc:spChg chg="del">
          <ac:chgData name="Calvin Iost" userId="2e918ae95cf3805c" providerId="LiveId" clId="{0065C228-D5A2-4335-B22F-BBD7658767DD}" dt="2020-04-28T19:21:03.191" v="169" actId="478"/>
          <ac:spMkLst>
            <pc:docMk/>
            <pc:sldMk cId="2786667425" sldId="421"/>
            <ac:spMk id="23" creationId="{C3774332-1F00-463E-8697-BF13ECCBA37F}"/>
          </ac:spMkLst>
        </pc:spChg>
        <pc:picChg chg="del">
          <ac:chgData name="Calvin Iost" userId="2e918ae95cf3805c" providerId="LiveId" clId="{0065C228-D5A2-4335-B22F-BBD7658767DD}" dt="2020-04-28T19:21:03.191" v="169" actId="478"/>
          <ac:picMkLst>
            <pc:docMk/>
            <pc:sldMk cId="2786667425" sldId="421"/>
            <ac:picMk id="18" creationId="{408C29A0-DD1C-451B-A2EA-1C1BE523FC09}"/>
          </ac:picMkLst>
        </pc:picChg>
        <pc:picChg chg="del">
          <ac:chgData name="Calvin Iost" userId="2e918ae95cf3805c" providerId="LiveId" clId="{0065C228-D5A2-4335-B22F-BBD7658767DD}" dt="2020-04-28T19:21:03.191" v="169" actId="478"/>
          <ac:picMkLst>
            <pc:docMk/>
            <pc:sldMk cId="2786667425" sldId="421"/>
            <ac:picMk id="19" creationId="{73249CB6-22C7-4005-AEA4-4B96F98E7B21}"/>
          </ac:picMkLst>
        </pc:picChg>
      </pc:sldChg>
      <pc:sldChg chg="addSp delSp modSp add">
        <pc:chgData name="Calvin Iost" userId="2e918ae95cf3805c" providerId="LiveId" clId="{0065C228-D5A2-4335-B22F-BBD7658767DD}" dt="2020-04-28T19:21:46.134" v="183" actId="478"/>
        <pc:sldMkLst>
          <pc:docMk/>
          <pc:sldMk cId="2839125343" sldId="427"/>
        </pc:sldMkLst>
        <pc:spChg chg="add del">
          <ac:chgData name="Calvin Iost" userId="2e918ae95cf3805c" providerId="LiveId" clId="{0065C228-D5A2-4335-B22F-BBD7658767DD}" dt="2020-04-28T19:21:46.134" v="183" actId="478"/>
          <ac:spMkLst>
            <pc:docMk/>
            <pc:sldMk cId="2839125343" sldId="427"/>
            <ac:spMk id="25" creationId="{51B3C0D2-BABF-48E6-93D0-9E5E080D59B5}"/>
          </ac:spMkLst>
        </pc:spChg>
        <pc:spChg chg="mod">
          <ac:chgData name="Calvin Iost" userId="2e918ae95cf3805c" providerId="LiveId" clId="{0065C228-D5A2-4335-B22F-BBD7658767DD}" dt="2020-04-28T19:21:36.701" v="180" actId="14100"/>
          <ac:spMkLst>
            <pc:docMk/>
            <pc:sldMk cId="2839125343" sldId="427"/>
            <ac:spMk id="27" creationId="{224A78D0-14C8-4444-8A22-C7FD92275794}"/>
          </ac:spMkLst>
        </pc:spChg>
        <pc:spChg chg="add del">
          <ac:chgData name="Calvin Iost" userId="2e918ae95cf3805c" providerId="LiveId" clId="{0065C228-D5A2-4335-B22F-BBD7658767DD}" dt="2020-04-28T19:21:40.807" v="182" actId="478"/>
          <ac:spMkLst>
            <pc:docMk/>
            <pc:sldMk cId="2839125343" sldId="427"/>
            <ac:spMk id="49" creationId="{EB8713B8-A4A3-46B9-974F-7A208388558C}"/>
          </ac:spMkLst>
        </pc:spChg>
        <pc:spChg chg="add del">
          <ac:chgData name="Calvin Iost" userId="2e918ae95cf3805c" providerId="LiveId" clId="{0065C228-D5A2-4335-B22F-BBD7658767DD}" dt="2020-04-28T19:21:40.807" v="182" actId="478"/>
          <ac:spMkLst>
            <pc:docMk/>
            <pc:sldMk cId="2839125343" sldId="427"/>
            <ac:spMk id="50" creationId="{EAF11EF6-A923-423A-8ECB-BA2D1CEF9E0B}"/>
          </ac:spMkLst>
        </pc:spChg>
        <pc:picChg chg="add del">
          <ac:chgData name="Calvin Iost" userId="2e918ae95cf3805c" providerId="LiveId" clId="{0065C228-D5A2-4335-B22F-BBD7658767DD}" dt="2020-04-28T19:21:46.134" v="183" actId="478"/>
          <ac:picMkLst>
            <pc:docMk/>
            <pc:sldMk cId="2839125343" sldId="427"/>
            <ac:picMk id="20" creationId="{7DFF5D49-EDA1-4C99-B53D-C8B45DD680FD}"/>
          </ac:picMkLst>
        </pc:picChg>
        <pc:picChg chg="add del">
          <ac:chgData name="Calvin Iost" userId="2e918ae95cf3805c" providerId="LiveId" clId="{0065C228-D5A2-4335-B22F-BBD7658767DD}" dt="2020-04-28T19:21:46.134" v="183" actId="478"/>
          <ac:picMkLst>
            <pc:docMk/>
            <pc:sldMk cId="2839125343" sldId="427"/>
            <ac:picMk id="21" creationId="{1A42ABB2-1E1D-44CE-8545-3160DE63CF12}"/>
          </ac:picMkLst>
        </pc:picChg>
      </pc:sldChg>
      <pc:sldChg chg="delSp modSp add">
        <pc:chgData name="Calvin Iost" userId="2e918ae95cf3805c" providerId="LiveId" clId="{0065C228-D5A2-4335-B22F-BBD7658767DD}" dt="2020-04-28T19:28:12.248" v="215" actId="14100"/>
        <pc:sldMkLst>
          <pc:docMk/>
          <pc:sldMk cId="2085938454" sldId="428"/>
        </pc:sldMkLst>
        <pc:spChg chg="mod">
          <ac:chgData name="Calvin Iost" userId="2e918ae95cf3805c" providerId="LiveId" clId="{0065C228-D5A2-4335-B22F-BBD7658767DD}" dt="2020-04-28T19:28:12.248" v="215" actId="14100"/>
          <ac:spMkLst>
            <pc:docMk/>
            <pc:sldMk cId="2085938454" sldId="428"/>
            <ac:spMk id="27" creationId="{224A78D0-14C8-4444-8A22-C7FD92275794}"/>
          </ac:spMkLst>
        </pc:spChg>
        <pc:spChg chg="del">
          <ac:chgData name="Calvin Iost" userId="2e918ae95cf3805c" providerId="LiveId" clId="{0065C228-D5A2-4335-B22F-BBD7658767DD}" dt="2020-04-28T19:21:49.119" v="184" actId="478"/>
          <ac:spMkLst>
            <pc:docMk/>
            <pc:sldMk cId="2085938454" sldId="428"/>
            <ac:spMk id="33" creationId="{D0A588B3-BC18-4AAE-8776-3132D7C54E62}"/>
          </ac:spMkLst>
        </pc:spChg>
        <pc:picChg chg="del">
          <ac:chgData name="Calvin Iost" userId="2e918ae95cf3805c" providerId="LiveId" clId="{0065C228-D5A2-4335-B22F-BBD7658767DD}" dt="2020-04-28T19:21:49.119" v="184" actId="478"/>
          <ac:picMkLst>
            <pc:docMk/>
            <pc:sldMk cId="2085938454" sldId="428"/>
            <ac:picMk id="30" creationId="{28D6B054-841A-4CDE-A5CA-49F8848FAC8A}"/>
          </ac:picMkLst>
        </pc:picChg>
        <pc:picChg chg="del">
          <ac:chgData name="Calvin Iost" userId="2e918ae95cf3805c" providerId="LiveId" clId="{0065C228-D5A2-4335-B22F-BBD7658767DD}" dt="2020-04-28T19:21:49.119" v="184" actId="478"/>
          <ac:picMkLst>
            <pc:docMk/>
            <pc:sldMk cId="2085938454" sldId="428"/>
            <ac:picMk id="31" creationId="{C31202DA-4A68-4BB9-8216-042202B14920}"/>
          </ac:picMkLst>
        </pc:picChg>
      </pc:sldChg>
      <pc:sldChg chg="delSp add setBg">
        <pc:chgData name="Calvin Iost" userId="2e918ae95cf3805c" providerId="LiveId" clId="{0065C228-D5A2-4335-B22F-BBD7658767DD}" dt="2020-04-28T19:18:12.180" v="138" actId="478"/>
        <pc:sldMkLst>
          <pc:docMk/>
          <pc:sldMk cId="572044221" sldId="432"/>
        </pc:sldMkLst>
        <pc:spChg chg="del">
          <ac:chgData name="Calvin Iost" userId="2e918ae95cf3805c" providerId="LiveId" clId="{0065C228-D5A2-4335-B22F-BBD7658767DD}" dt="2020-04-28T19:18:12.180" v="138" actId="478"/>
          <ac:spMkLst>
            <pc:docMk/>
            <pc:sldMk cId="572044221" sldId="432"/>
            <ac:spMk id="12" creationId="{A6F2554D-C42F-4413-A112-F21E2C1510EC}"/>
          </ac:spMkLst>
        </pc:spChg>
        <pc:picChg chg="del">
          <ac:chgData name="Calvin Iost" userId="2e918ae95cf3805c" providerId="LiveId" clId="{0065C228-D5A2-4335-B22F-BBD7658767DD}" dt="2020-04-28T19:18:12.180" v="138" actId="478"/>
          <ac:picMkLst>
            <pc:docMk/>
            <pc:sldMk cId="572044221" sldId="432"/>
            <ac:picMk id="8" creationId="{2EABD42C-ECB4-4A16-BE1E-AAE9B1FD47E1}"/>
          </ac:picMkLst>
        </pc:picChg>
        <pc:picChg chg="del">
          <ac:chgData name="Calvin Iost" userId="2e918ae95cf3805c" providerId="LiveId" clId="{0065C228-D5A2-4335-B22F-BBD7658767DD}" dt="2020-04-28T19:18:12.180" v="138" actId="478"/>
          <ac:picMkLst>
            <pc:docMk/>
            <pc:sldMk cId="572044221" sldId="432"/>
            <ac:picMk id="9" creationId="{7E262C8D-5C7D-4480-AAF2-A61AF04C6E44}"/>
          </ac:picMkLst>
        </pc:picChg>
      </pc:sldChg>
      <pc:sldChg chg="delSp add">
        <pc:chgData name="Calvin Iost" userId="2e918ae95cf3805c" providerId="LiveId" clId="{0065C228-D5A2-4335-B22F-BBD7658767DD}" dt="2020-04-28T19:21:52.315" v="185" actId="478"/>
        <pc:sldMkLst>
          <pc:docMk/>
          <pc:sldMk cId="4057876143" sldId="436"/>
        </pc:sldMkLst>
        <pc:spChg chg="del">
          <ac:chgData name="Calvin Iost" userId="2e918ae95cf3805c" providerId="LiveId" clId="{0065C228-D5A2-4335-B22F-BBD7658767DD}" dt="2020-04-28T19:21:52.315" v="185" actId="478"/>
          <ac:spMkLst>
            <pc:docMk/>
            <pc:sldMk cId="4057876143" sldId="436"/>
            <ac:spMk id="49" creationId="{C1DFE658-FA0B-4C25-94CD-7163B0A2891F}"/>
          </ac:spMkLst>
        </pc:spChg>
        <pc:picChg chg="del">
          <ac:chgData name="Calvin Iost" userId="2e918ae95cf3805c" providerId="LiveId" clId="{0065C228-D5A2-4335-B22F-BBD7658767DD}" dt="2020-04-28T19:21:52.315" v="185" actId="478"/>
          <ac:picMkLst>
            <pc:docMk/>
            <pc:sldMk cId="4057876143" sldId="436"/>
            <ac:picMk id="36" creationId="{9229F42A-1418-491D-8A71-8C7366D09DBC}"/>
          </ac:picMkLst>
        </pc:picChg>
        <pc:picChg chg="del">
          <ac:chgData name="Calvin Iost" userId="2e918ae95cf3805c" providerId="LiveId" clId="{0065C228-D5A2-4335-B22F-BBD7658767DD}" dt="2020-04-28T19:21:52.315" v="185" actId="478"/>
          <ac:picMkLst>
            <pc:docMk/>
            <pc:sldMk cId="4057876143" sldId="436"/>
            <ac:picMk id="47" creationId="{B7C02F65-6915-4D9A-B6BA-D3772FD16F13}"/>
          </ac:picMkLst>
        </pc:picChg>
      </pc:sldChg>
      <pc:sldChg chg="delSp add setBg">
        <pc:chgData name="Calvin Iost" userId="2e918ae95cf3805c" providerId="LiveId" clId="{0065C228-D5A2-4335-B22F-BBD7658767DD}" dt="2020-04-28T19:18:15.067" v="139" actId="478"/>
        <pc:sldMkLst>
          <pc:docMk/>
          <pc:sldMk cId="4128472325" sldId="446"/>
        </pc:sldMkLst>
        <pc:spChg chg="del">
          <ac:chgData name="Calvin Iost" userId="2e918ae95cf3805c" providerId="LiveId" clId="{0065C228-D5A2-4335-B22F-BBD7658767DD}" dt="2020-04-28T19:18:15.067" v="139" actId="478"/>
          <ac:spMkLst>
            <pc:docMk/>
            <pc:sldMk cId="4128472325" sldId="446"/>
            <ac:spMk id="15" creationId="{D59DE9DB-68ED-4F06-AF3A-042A291620FB}"/>
          </ac:spMkLst>
        </pc:spChg>
        <pc:picChg chg="del">
          <ac:chgData name="Calvin Iost" userId="2e918ae95cf3805c" providerId="LiveId" clId="{0065C228-D5A2-4335-B22F-BBD7658767DD}" dt="2020-04-28T19:18:15.067" v="139" actId="478"/>
          <ac:picMkLst>
            <pc:docMk/>
            <pc:sldMk cId="4128472325" sldId="446"/>
            <ac:picMk id="13" creationId="{0DB2F601-9DA0-4D6B-B02A-5E7ADEDA7D1E}"/>
          </ac:picMkLst>
        </pc:picChg>
        <pc:picChg chg="del">
          <ac:chgData name="Calvin Iost" userId="2e918ae95cf3805c" providerId="LiveId" clId="{0065C228-D5A2-4335-B22F-BBD7658767DD}" dt="2020-04-28T19:18:15.067" v="139" actId="478"/>
          <ac:picMkLst>
            <pc:docMk/>
            <pc:sldMk cId="4128472325" sldId="446"/>
            <ac:picMk id="18" creationId="{FEFFA49C-B556-4BA6-ADA0-365F4D11CBF4}"/>
          </ac:picMkLst>
        </pc:picChg>
      </pc:sldChg>
      <pc:sldChg chg="add setBg">
        <pc:chgData name="Calvin Iost" userId="2e918ae95cf3805c" providerId="LiveId" clId="{0065C228-D5A2-4335-B22F-BBD7658767DD}" dt="2020-04-28T19:16:38.949" v="118"/>
        <pc:sldMkLst>
          <pc:docMk/>
          <pc:sldMk cId="4077129446" sldId="447"/>
        </pc:sldMkLst>
      </pc:sldChg>
      <pc:sldChg chg="delSp modSp add setBg">
        <pc:chgData name="Calvin Iost" userId="2e918ae95cf3805c" providerId="LiveId" clId="{0065C228-D5A2-4335-B22F-BBD7658767DD}" dt="2020-04-28T19:22:17.407" v="190" actId="478"/>
        <pc:sldMkLst>
          <pc:docMk/>
          <pc:sldMk cId="1975925960" sldId="450"/>
        </pc:sldMkLst>
        <pc:spChg chg="mod">
          <ac:chgData name="Calvin Iost" userId="2e918ae95cf3805c" providerId="LiveId" clId="{0065C228-D5A2-4335-B22F-BBD7658767DD}" dt="2020-04-28T19:16:39.693" v="119" actId="27636"/>
          <ac:spMkLst>
            <pc:docMk/>
            <pc:sldMk cId="1975925960" sldId="450"/>
            <ac:spMk id="3" creationId="{F0BBC985-2AD6-470F-B3AD-58C73F085B97}"/>
          </ac:spMkLst>
        </pc:spChg>
        <pc:spChg chg="del">
          <ac:chgData name="Calvin Iost" userId="2e918ae95cf3805c" providerId="LiveId" clId="{0065C228-D5A2-4335-B22F-BBD7658767DD}" dt="2020-04-28T19:22:17.407" v="190" actId="478"/>
          <ac:spMkLst>
            <pc:docMk/>
            <pc:sldMk cId="1975925960" sldId="450"/>
            <ac:spMk id="12" creationId="{F86314EB-688F-4DEA-B9F2-E640C6B3CBC3}"/>
          </ac:spMkLst>
        </pc:spChg>
        <pc:picChg chg="del">
          <ac:chgData name="Calvin Iost" userId="2e918ae95cf3805c" providerId="LiveId" clId="{0065C228-D5A2-4335-B22F-BBD7658767DD}" dt="2020-04-28T19:22:17.407" v="190" actId="478"/>
          <ac:picMkLst>
            <pc:docMk/>
            <pc:sldMk cId="1975925960" sldId="450"/>
            <ac:picMk id="10" creationId="{84A4411E-4C2C-4FF7-A0C7-F87F779F7F60}"/>
          </ac:picMkLst>
        </pc:picChg>
        <pc:picChg chg="del">
          <ac:chgData name="Calvin Iost" userId="2e918ae95cf3805c" providerId="LiveId" clId="{0065C228-D5A2-4335-B22F-BBD7658767DD}" dt="2020-04-28T19:22:17.407" v="190" actId="478"/>
          <ac:picMkLst>
            <pc:docMk/>
            <pc:sldMk cId="1975925960" sldId="450"/>
            <ac:picMk id="11" creationId="{6FCD98F8-D7CD-4266-BD1B-EE8C9CF6B3F7}"/>
          </ac:picMkLst>
        </pc:picChg>
      </pc:sldChg>
      <pc:sldChg chg="delSp modSp add">
        <pc:chgData name="Calvin Iost" userId="2e918ae95cf3805c" providerId="LiveId" clId="{0065C228-D5A2-4335-B22F-BBD7658767DD}" dt="2020-04-28T19:20:54.335" v="166" actId="478"/>
        <pc:sldMkLst>
          <pc:docMk/>
          <pc:sldMk cId="4094365387" sldId="456"/>
        </pc:sldMkLst>
        <pc:spChg chg="del mod">
          <ac:chgData name="Calvin Iost" userId="2e918ae95cf3805c" providerId="LiveId" clId="{0065C228-D5A2-4335-B22F-BBD7658767DD}" dt="2020-04-28T19:20:54.335" v="166" actId="478"/>
          <ac:spMkLst>
            <pc:docMk/>
            <pc:sldMk cId="4094365387" sldId="456"/>
            <ac:spMk id="10" creationId="{4D54620E-F6AA-45B4-B04D-8147F5E59683}"/>
          </ac:spMkLst>
        </pc:spChg>
        <pc:picChg chg="del mod">
          <ac:chgData name="Calvin Iost" userId="2e918ae95cf3805c" providerId="LiveId" clId="{0065C228-D5A2-4335-B22F-BBD7658767DD}" dt="2020-04-28T19:20:54.335" v="166" actId="478"/>
          <ac:picMkLst>
            <pc:docMk/>
            <pc:sldMk cId="4094365387" sldId="456"/>
            <ac:picMk id="11" creationId="{570DEDE8-4D02-4AD0-8818-4F6BBC9F5975}"/>
          </ac:picMkLst>
        </pc:picChg>
        <pc:picChg chg="del mod">
          <ac:chgData name="Calvin Iost" userId="2e918ae95cf3805c" providerId="LiveId" clId="{0065C228-D5A2-4335-B22F-BBD7658767DD}" dt="2020-04-28T19:20:54.335" v="166" actId="478"/>
          <ac:picMkLst>
            <pc:docMk/>
            <pc:sldMk cId="4094365387" sldId="456"/>
            <ac:picMk id="12" creationId="{C4BF7D96-50A0-46E9-98AB-DED11AF3E341}"/>
          </ac:picMkLst>
        </pc:picChg>
      </pc:sldChg>
      <pc:sldChg chg="delSp add setBg">
        <pc:chgData name="Calvin Iost" userId="2e918ae95cf3805c" providerId="LiveId" clId="{0065C228-D5A2-4335-B22F-BBD7658767DD}" dt="2020-04-28T19:18:54.818" v="148" actId="478"/>
        <pc:sldMkLst>
          <pc:docMk/>
          <pc:sldMk cId="3903258913" sldId="458"/>
        </pc:sldMkLst>
        <pc:spChg chg="del">
          <ac:chgData name="Calvin Iost" userId="2e918ae95cf3805c" providerId="LiveId" clId="{0065C228-D5A2-4335-B22F-BBD7658767DD}" dt="2020-04-28T19:18:54.818" v="148" actId="478"/>
          <ac:spMkLst>
            <pc:docMk/>
            <pc:sldMk cId="3903258913" sldId="458"/>
            <ac:spMk id="10" creationId="{330EC3E2-8DD5-4202-BAF2-E36D7BBB48C4}"/>
          </ac:spMkLst>
        </pc:spChg>
        <pc:picChg chg="del">
          <ac:chgData name="Calvin Iost" userId="2e918ae95cf3805c" providerId="LiveId" clId="{0065C228-D5A2-4335-B22F-BBD7658767DD}" dt="2020-04-28T19:18:54.818" v="148" actId="478"/>
          <ac:picMkLst>
            <pc:docMk/>
            <pc:sldMk cId="3903258913" sldId="458"/>
            <ac:picMk id="13" creationId="{DBA5BA4E-9C6D-48C2-A704-975328ED151C}"/>
          </ac:picMkLst>
        </pc:picChg>
        <pc:picChg chg="del">
          <ac:chgData name="Calvin Iost" userId="2e918ae95cf3805c" providerId="LiveId" clId="{0065C228-D5A2-4335-B22F-BBD7658767DD}" dt="2020-04-28T19:18:54.818" v="148" actId="478"/>
          <ac:picMkLst>
            <pc:docMk/>
            <pc:sldMk cId="3903258913" sldId="458"/>
            <ac:picMk id="15" creationId="{35042A35-D6ED-4579-A6F4-CF32752FFFE0}"/>
          </ac:picMkLst>
        </pc:picChg>
      </pc:sldChg>
      <pc:sldChg chg="delSp add">
        <pc:chgData name="Calvin Iost" userId="2e918ae95cf3805c" providerId="LiveId" clId="{0065C228-D5A2-4335-B22F-BBD7658767DD}" dt="2020-04-28T19:19:06.299" v="151" actId="478"/>
        <pc:sldMkLst>
          <pc:docMk/>
          <pc:sldMk cId="1983672004" sldId="459"/>
        </pc:sldMkLst>
        <pc:spChg chg="del">
          <ac:chgData name="Calvin Iost" userId="2e918ae95cf3805c" providerId="LiveId" clId="{0065C228-D5A2-4335-B22F-BBD7658767DD}" dt="2020-04-28T19:19:06.299" v="151" actId="478"/>
          <ac:spMkLst>
            <pc:docMk/>
            <pc:sldMk cId="1983672004" sldId="459"/>
            <ac:spMk id="15" creationId="{00BBB3D7-E1CC-420B-951D-43129ADEB2A2}"/>
          </ac:spMkLst>
        </pc:spChg>
        <pc:picChg chg="del">
          <ac:chgData name="Calvin Iost" userId="2e918ae95cf3805c" providerId="LiveId" clId="{0065C228-D5A2-4335-B22F-BBD7658767DD}" dt="2020-04-28T19:19:06.299" v="151" actId="478"/>
          <ac:picMkLst>
            <pc:docMk/>
            <pc:sldMk cId="1983672004" sldId="459"/>
            <ac:picMk id="12" creationId="{1AF1F294-A19F-44A5-A405-9A439712C050}"/>
          </ac:picMkLst>
        </pc:picChg>
        <pc:picChg chg="del">
          <ac:chgData name="Calvin Iost" userId="2e918ae95cf3805c" providerId="LiveId" clId="{0065C228-D5A2-4335-B22F-BBD7658767DD}" dt="2020-04-28T19:19:06.299" v="151" actId="478"/>
          <ac:picMkLst>
            <pc:docMk/>
            <pc:sldMk cId="1983672004" sldId="459"/>
            <ac:picMk id="13" creationId="{7C82D09B-2283-40C2-A19E-9F47583B0957}"/>
          </ac:picMkLst>
        </pc:picChg>
      </pc:sldChg>
      <pc:sldChg chg="delSp add">
        <pc:chgData name="Calvin Iost" userId="2e918ae95cf3805c" providerId="LiveId" clId="{0065C228-D5A2-4335-B22F-BBD7658767DD}" dt="2020-04-28T19:19:01.191" v="150" actId="478"/>
        <pc:sldMkLst>
          <pc:docMk/>
          <pc:sldMk cId="1593057550" sldId="462"/>
        </pc:sldMkLst>
        <pc:spChg chg="del">
          <ac:chgData name="Calvin Iost" userId="2e918ae95cf3805c" providerId="LiveId" clId="{0065C228-D5A2-4335-B22F-BBD7658767DD}" dt="2020-04-28T19:19:01.191" v="150" actId="478"/>
          <ac:spMkLst>
            <pc:docMk/>
            <pc:sldMk cId="1593057550" sldId="462"/>
            <ac:spMk id="22" creationId="{B07372DF-75A8-4F26-8CB9-5B036B3CFE13}"/>
          </ac:spMkLst>
        </pc:spChg>
        <pc:picChg chg="del">
          <ac:chgData name="Calvin Iost" userId="2e918ae95cf3805c" providerId="LiveId" clId="{0065C228-D5A2-4335-B22F-BBD7658767DD}" dt="2020-04-28T19:19:01.191" v="150" actId="478"/>
          <ac:picMkLst>
            <pc:docMk/>
            <pc:sldMk cId="1593057550" sldId="462"/>
            <ac:picMk id="19" creationId="{A1909639-37CF-48DF-9AAD-D8D2C2431BD6}"/>
          </ac:picMkLst>
        </pc:picChg>
        <pc:picChg chg="del">
          <ac:chgData name="Calvin Iost" userId="2e918ae95cf3805c" providerId="LiveId" clId="{0065C228-D5A2-4335-B22F-BBD7658767DD}" dt="2020-04-28T19:19:01.191" v="150" actId="478"/>
          <ac:picMkLst>
            <pc:docMk/>
            <pc:sldMk cId="1593057550" sldId="462"/>
            <ac:picMk id="20" creationId="{22D75ADD-FF4F-4B76-8627-88B7D8787715}"/>
          </ac:picMkLst>
        </pc:picChg>
      </pc:sldChg>
      <pc:sldChg chg="delSp add">
        <pc:chgData name="Calvin Iost" userId="2e918ae95cf3805c" providerId="LiveId" clId="{0065C228-D5A2-4335-B22F-BBD7658767DD}" dt="2020-04-28T19:20:57.126" v="167" actId="478"/>
        <pc:sldMkLst>
          <pc:docMk/>
          <pc:sldMk cId="3030350604" sldId="464"/>
        </pc:sldMkLst>
        <pc:spChg chg="del">
          <ac:chgData name="Calvin Iost" userId="2e918ae95cf3805c" providerId="LiveId" clId="{0065C228-D5A2-4335-B22F-BBD7658767DD}" dt="2020-04-28T19:20:57.126" v="167" actId="478"/>
          <ac:spMkLst>
            <pc:docMk/>
            <pc:sldMk cId="3030350604" sldId="464"/>
            <ac:spMk id="15" creationId="{964642F3-F8E0-48BB-9EA5-0D6A8E24BE36}"/>
          </ac:spMkLst>
        </pc:spChg>
        <pc:picChg chg="del">
          <ac:chgData name="Calvin Iost" userId="2e918ae95cf3805c" providerId="LiveId" clId="{0065C228-D5A2-4335-B22F-BBD7658767DD}" dt="2020-04-28T19:20:57.126" v="167" actId="478"/>
          <ac:picMkLst>
            <pc:docMk/>
            <pc:sldMk cId="3030350604" sldId="464"/>
            <ac:picMk id="11" creationId="{55E987A4-2458-4215-8C2F-EBDEA0D04E6A}"/>
          </ac:picMkLst>
        </pc:picChg>
        <pc:picChg chg="del">
          <ac:chgData name="Calvin Iost" userId="2e918ae95cf3805c" providerId="LiveId" clId="{0065C228-D5A2-4335-B22F-BBD7658767DD}" dt="2020-04-28T19:20:57.126" v="167" actId="478"/>
          <ac:picMkLst>
            <pc:docMk/>
            <pc:sldMk cId="3030350604" sldId="464"/>
            <ac:picMk id="12" creationId="{B48C8A7F-FCD6-4743-9603-2D86AE8EACEC}"/>
          </ac:picMkLst>
        </pc:picChg>
      </pc:sldChg>
      <pc:sldChg chg="delSp add">
        <pc:chgData name="Calvin Iost" userId="2e918ae95cf3805c" providerId="LiveId" clId="{0065C228-D5A2-4335-B22F-BBD7658767DD}" dt="2020-04-28T19:20:59.719" v="168" actId="478"/>
        <pc:sldMkLst>
          <pc:docMk/>
          <pc:sldMk cId="1226737528" sldId="465"/>
        </pc:sldMkLst>
        <pc:spChg chg="del">
          <ac:chgData name="Calvin Iost" userId="2e918ae95cf3805c" providerId="LiveId" clId="{0065C228-D5A2-4335-B22F-BBD7658767DD}" dt="2020-04-28T19:20:59.719" v="168" actId="478"/>
          <ac:spMkLst>
            <pc:docMk/>
            <pc:sldMk cId="1226737528" sldId="465"/>
            <ac:spMk id="19" creationId="{5D8012F2-9091-47E2-80F3-CFB2AC0ED1AC}"/>
          </ac:spMkLst>
        </pc:spChg>
        <pc:picChg chg="del">
          <ac:chgData name="Calvin Iost" userId="2e918ae95cf3805c" providerId="LiveId" clId="{0065C228-D5A2-4335-B22F-BBD7658767DD}" dt="2020-04-28T19:20:59.719" v="168" actId="478"/>
          <ac:picMkLst>
            <pc:docMk/>
            <pc:sldMk cId="1226737528" sldId="465"/>
            <ac:picMk id="13" creationId="{5552A79C-D546-457C-AAD8-95B173327DC9}"/>
          </ac:picMkLst>
        </pc:picChg>
        <pc:picChg chg="del">
          <ac:chgData name="Calvin Iost" userId="2e918ae95cf3805c" providerId="LiveId" clId="{0065C228-D5A2-4335-B22F-BBD7658767DD}" dt="2020-04-28T19:20:59.719" v="168" actId="478"/>
          <ac:picMkLst>
            <pc:docMk/>
            <pc:sldMk cId="1226737528" sldId="465"/>
            <ac:picMk id="15" creationId="{57777325-BA79-466D-A859-19A2A9E6C4C8}"/>
          </ac:picMkLst>
        </pc:picChg>
      </pc:sldChg>
      <pc:sldChg chg="delSp add">
        <pc:chgData name="Calvin Iost" userId="2e918ae95cf3805c" providerId="LiveId" clId="{0065C228-D5A2-4335-B22F-BBD7658767DD}" dt="2020-04-28T19:21:08.879" v="171" actId="478"/>
        <pc:sldMkLst>
          <pc:docMk/>
          <pc:sldMk cId="4096253499" sldId="466"/>
        </pc:sldMkLst>
        <pc:spChg chg="del">
          <ac:chgData name="Calvin Iost" userId="2e918ae95cf3805c" providerId="LiveId" clId="{0065C228-D5A2-4335-B22F-BBD7658767DD}" dt="2020-04-28T19:21:08.879" v="171" actId="478"/>
          <ac:spMkLst>
            <pc:docMk/>
            <pc:sldMk cId="4096253499" sldId="466"/>
            <ac:spMk id="29" creationId="{85CAAC07-6FDA-4119-96DF-D5F0A1E67662}"/>
          </ac:spMkLst>
        </pc:spChg>
        <pc:picChg chg="del">
          <ac:chgData name="Calvin Iost" userId="2e918ae95cf3805c" providerId="LiveId" clId="{0065C228-D5A2-4335-B22F-BBD7658767DD}" dt="2020-04-28T19:21:08.879" v="171" actId="478"/>
          <ac:picMkLst>
            <pc:docMk/>
            <pc:sldMk cId="4096253499" sldId="466"/>
            <ac:picMk id="25" creationId="{4A079467-6F4B-4E69-A1E1-CC343368CC01}"/>
          </ac:picMkLst>
        </pc:picChg>
        <pc:picChg chg="del">
          <ac:chgData name="Calvin Iost" userId="2e918ae95cf3805c" providerId="LiveId" clId="{0065C228-D5A2-4335-B22F-BBD7658767DD}" dt="2020-04-28T19:21:08.879" v="171" actId="478"/>
          <ac:picMkLst>
            <pc:docMk/>
            <pc:sldMk cId="4096253499" sldId="466"/>
            <ac:picMk id="28" creationId="{DFD20E13-1493-4943-9298-7B4F6947225A}"/>
          </ac:picMkLst>
        </pc:picChg>
      </pc:sldChg>
      <pc:sldChg chg="delSp add">
        <pc:chgData name="Calvin Iost" userId="2e918ae95cf3805c" providerId="LiveId" clId="{0065C228-D5A2-4335-B22F-BBD7658767DD}" dt="2020-04-28T19:21:12.390" v="172" actId="478"/>
        <pc:sldMkLst>
          <pc:docMk/>
          <pc:sldMk cId="1678310902" sldId="467"/>
        </pc:sldMkLst>
        <pc:spChg chg="del">
          <ac:chgData name="Calvin Iost" userId="2e918ae95cf3805c" providerId="LiveId" clId="{0065C228-D5A2-4335-B22F-BBD7658767DD}" dt="2020-04-28T19:21:12.390" v="172" actId="478"/>
          <ac:spMkLst>
            <pc:docMk/>
            <pc:sldMk cId="1678310902" sldId="467"/>
            <ac:spMk id="25" creationId="{A7C00FED-7D19-4F42-88C4-431A49E41251}"/>
          </ac:spMkLst>
        </pc:spChg>
        <pc:picChg chg="del">
          <ac:chgData name="Calvin Iost" userId="2e918ae95cf3805c" providerId="LiveId" clId="{0065C228-D5A2-4335-B22F-BBD7658767DD}" dt="2020-04-28T19:21:12.390" v="172" actId="478"/>
          <ac:picMkLst>
            <pc:docMk/>
            <pc:sldMk cId="1678310902" sldId="467"/>
            <ac:picMk id="20" creationId="{2DF70C95-2F75-47A3-B016-75D9C1319074}"/>
          </ac:picMkLst>
        </pc:picChg>
        <pc:picChg chg="del">
          <ac:chgData name="Calvin Iost" userId="2e918ae95cf3805c" providerId="LiveId" clId="{0065C228-D5A2-4335-B22F-BBD7658767DD}" dt="2020-04-28T19:21:12.390" v="172" actId="478"/>
          <ac:picMkLst>
            <pc:docMk/>
            <pc:sldMk cId="1678310902" sldId="467"/>
            <ac:picMk id="24" creationId="{960096B0-5548-4DA9-AEC4-BF20B5FA301C}"/>
          </ac:picMkLst>
        </pc:picChg>
      </pc:sldChg>
      <pc:sldChg chg="delSp add">
        <pc:chgData name="Calvin Iost" userId="2e918ae95cf3805c" providerId="LiveId" clId="{0065C228-D5A2-4335-B22F-BBD7658767DD}" dt="2020-04-28T19:22:24.351" v="192" actId="478"/>
        <pc:sldMkLst>
          <pc:docMk/>
          <pc:sldMk cId="45276635" sldId="4515"/>
        </pc:sldMkLst>
        <pc:spChg chg="del">
          <ac:chgData name="Calvin Iost" userId="2e918ae95cf3805c" providerId="LiveId" clId="{0065C228-D5A2-4335-B22F-BBD7658767DD}" dt="2020-04-28T19:22:24.351" v="192" actId="478"/>
          <ac:spMkLst>
            <pc:docMk/>
            <pc:sldMk cId="45276635" sldId="4515"/>
            <ac:spMk id="85" creationId="{B076A8B6-C914-40A7-AB3C-E81363A3024F}"/>
          </ac:spMkLst>
        </pc:spChg>
        <pc:picChg chg="del">
          <ac:chgData name="Calvin Iost" userId="2e918ae95cf3805c" providerId="LiveId" clId="{0065C228-D5A2-4335-B22F-BBD7658767DD}" dt="2020-04-28T19:22:24.351" v="192" actId="478"/>
          <ac:picMkLst>
            <pc:docMk/>
            <pc:sldMk cId="45276635" sldId="4515"/>
            <ac:picMk id="83" creationId="{1BF9869B-5D0D-4519-B7D8-EC578022A1EF}"/>
          </ac:picMkLst>
        </pc:picChg>
        <pc:picChg chg="del">
          <ac:chgData name="Calvin Iost" userId="2e918ae95cf3805c" providerId="LiveId" clId="{0065C228-D5A2-4335-B22F-BBD7658767DD}" dt="2020-04-28T19:22:24.351" v="192" actId="478"/>
          <ac:picMkLst>
            <pc:docMk/>
            <pc:sldMk cId="45276635" sldId="4515"/>
            <ac:picMk id="84" creationId="{B413C056-C204-47DA-B2EB-632DF2ED54B4}"/>
          </ac:picMkLst>
        </pc:picChg>
      </pc:sldChg>
      <pc:sldChg chg="delSp add">
        <pc:chgData name="Calvin Iost" userId="2e918ae95cf3805c" providerId="LiveId" clId="{0065C228-D5A2-4335-B22F-BBD7658767DD}" dt="2020-04-28T19:23:13.643" v="206" actId="478"/>
        <pc:sldMkLst>
          <pc:docMk/>
          <pc:sldMk cId="3191826530" sldId="4516"/>
        </pc:sldMkLst>
        <pc:spChg chg="del">
          <ac:chgData name="Calvin Iost" userId="2e918ae95cf3805c" providerId="LiveId" clId="{0065C228-D5A2-4335-B22F-BBD7658767DD}" dt="2020-04-28T19:23:13.643" v="206" actId="478"/>
          <ac:spMkLst>
            <pc:docMk/>
            <pc:sldMk cId="3191826530" sldId="4516"/>
            <ac:spMk id="67" creationId="{F682E736-64AA-4B68-930A-DF84D83F8471}"/>
          </ac:spMkLst>
        </pc:spChg>
        <pc:picChg chg="del">
          <ac:chgData name="Calvin Iost" userId="2e918ae95cf3805c" providerId="LiveId" clId="{0065C228-D5A2-4335-B22F-BBD7658767DD}" dt="2020-04-28T19:23:13.643" v="206" actId="478"/>
          <ac:picMkLst>
            <pc:docMk/>
            <pc:sldMk cId="3191826530" sldId="4516"/>
            <ac:picMk id="34" creationId="{481D9F4C-1AFB-495E-BDAA-4F00414FBE5D}"/>
          </ac:picMkLst>
        </pc:picChg>
        <pc:picChg chg="del">
          <ac:chgData name="Calvin Iost" userId="2e918ae95cf3805c" providerId="LiveId" clId="{0065C228-D5A2-4335-B22F-BBD7658767DD}" dt="2020-04-28T19:23:13.643" v="206" actId="478"/>
          <ac:picMkLst>
            <pc:docMk/>
            <pc:sldMk cId="3191826530" sldId="4516"/>
            <ac:picMk id="66" creationId="{A2B0BFDE-B40C-4BE9-928D-F38A633007C6}"/>
          </ac:picMkLst>
        </pc:picChg>
      </pc:sldChg>
      <pc:sldChg chg="modSp add">
        <pc:chgData name="Calvin Iost" userId="2e918ae95cf3805c" providerId="LiveId" clId="{0065C228-D5A2-4335-B22F-BBD7658767DD}" dt="2020-04-28T19:22:31.919" v="194" actId="14100"/>
        <pc:sldMkLst>
          <pc:docMk/>
          <pc:sldMk cId="179069613" sldId="4517"/>
        </pc:sldMkLst>
        <pc:spChg chg="mod">
          <ac:chgData name="Calvin Iost" userId="2e918ae95cf3805c" providerId="LiveId" clId="{0065C228-D5A2-4335-B22F-BBD7658767DD}" dt="2020-04-28T19:22:31.919" v="194" actId="14100"/>
          <ac:spMkLst>
            <pc:docMk/>
            <pc:sldMk cId="179069613" sldId="4517"/>
            <ac:spMk id="202" creationId="{82E417B1-80F7-49FC-827A-75D1B0B55E36}"/>
          </ac:spMkLst>
        </pc:spChg>
        <pc:spChg chg="mod">
          <ac:chgData name="Calvin Iost" userId="2e918ae95cf3805c" providerId="LiveId" clId="{0065C228-D5A2-4335-B22F-BBD7658767DD}" dt="2020-04-28T19:22:29.914" v="193" actId="14100"/>
          <ac:spMkLst>
            <pc:docMk/>
            <pc:sldMk cId="179069613" sldId="4517"/>
            <ac:spMk id="205" creationId="{51FFF07B-90FC-4A4C-B5F5-CEAA5DE8F832}"/>
          </ac:spMkLst>
        </pc:spChg>
      </pc:sldChg>
      <pc:sldChg chg="delSp add">
        <pc:chgData name="Calvin Iost" userId="2e918ae95cf3805c" providerId="LiveId" clId="{0065C228-D5A2-4335-B22F-BBD7658767DD}" dt="2020-04-28T19:23:04.459" v="203" actId="478"/>
        <pc:sldMkLst>
          <pc:docMk/>
          <pc:sldMk cId="3715438732" sldId="4518"/>
        </pc:sldMkLst>
        <pc:spChg chg="del">
          <ac:chgData name="Calvin Iost" userId="2e918ae95cf3805c" providerId="LiveId" clId="{0065C228-D5A2-4335-B22F-BBD7658767DD}" dt="2020-04-28T19:23:04.459" v="203" actId="478"/>
          <ac:spMkLst>
            <pc:docMk/>
            <pc:sldMk cId="3715438732" sldId="4518"/>
            <ac:spMk id="29" creationId="{BE979F18-2222-4B5C-A703-CD0B07F42736}"/>
          </ac:spMkLst>
        </pc:spChg>
        <pc:picChg chg="del">
          <ac:chgData name="Calvin Iost" userId="2e918ae95cf3805c" providerId="LiveId" clId="{0065C228-D5A2-4335-B22F-BBD7658767DD}" dt="2020-04-28T19:23:04.459" v="203" actId="478"/>
          <ac:picMkLst>
            <pc:docMk/>
            <pc:sldMk cId="3715438732" sldId="4518"/>
            <ac:picMk id="18" creationId="{C46C2826-0483-4F15-A98E-1C4E08D35362}"/>
          </ac:picMkLst>
        </pc:picChg>
        <pc:picChg chg="del">
          <ac:chgData name="Calvin Iost" userId="2e918ae95cf3805c" providerId="LiveId" clId="{0065C228-D5A2-4335-B22F-BBD7658767DD}" dt="2020-04-28T19:23:04.459" v="203" actId="478"/>
          <ac:picMkLst>
            <pc:docMk/>
            <pc:sldMk cId="3715438732" sldId="4518"/>
            <ac:picMk id="19" creationId="{F62E5D96-D3D2-48E7-AB12-440ACF6119F2}"/>
          </ac:picMkLst>
        </pc:picChg>
      </pc:sldChg>
      <pc:sldChg chg="delSp modSp add">
        <pc:chgData name="Calvin Iost" userId="2e918ae95cf3805c" providerId="LiveId" clId="{0065C228-D5A2-4335-B22F-BBD7658767DD}" dt="2020-04-28T19:22:43.696" v="197" actId="478"/>
        <pc:sldMkLst>
          <pc:docMk/>
          <pc:sldMk cId="2243667935" sldId="4519"/>
        </pc:sldMkLst>
        <pc:spChg chg="mod">
          <ac:chgData name="Calvin Iost" userId="2e918ae95cf3805c" providerId="LiveId" clId="{0065C228-D5A2-4335-B22F-BBD7658767DD}" dt="2020-04-28T19:22:41.367" v="196" actId="14100"/>
          <ac:spMkLst>
            <pc:docMk/>
            <pc:sldMk cId="2243667935" sldId="4519"/>
            <ac:spMk id="92" creationId="{2749890F-3D72-45A7-B86E-F9CAAAA21004}"/>
          </ac:spMkLst>
        </pc:spChg>
        <pc:spChg chg="del">
          <ac:chgData name="Calvin Iost" userId="2e918ae95cf3805c" providerId="LiveId" clId="{0065C228-D5A2-4335-B22F-BBD7658767DD}" dt="2020-04-28T19:22:43.696" v="197" actId="478"/>
          <ac:spMkLst>
            <pc:docMk/>
            <pc:sldMk cId="2243667935" sldId="4519"/>
            <ac:spMk id="96" creationId="{C0720461-150B-4ECA-85AA-24C1A49A1539}"/>
          </ac:spMkLst>
        </pc:spChg>
        <pc:picChg chg="del">
          <ac:chgData name="Calvin Iost" userId="2e918ae95cf3805c" providerId="LiveId" clId="{0065C228-D5A2-4335-B22F-BBD7658767DD}" dt="2020-04-28T19:22:43.696" v="197" actId="478"/>
          <ac:picMkLst>
            <pc:docMk/>
            <pc:sldMk cId="2243667935" sldId="4519"/>
            <ac:picMk id="89" creationId="{1F2829DB-B7CA-48C6-9A54-A1C44CEC68ED}"/>
          </ac:picMkLst>
        </pc:picChg>
        <pc:picChg chg="del">
          <ac:chgData name="Calvin Iost" userId="2e918ae95cf3805c" providerId="LiveId" clId="{0065C228-D5A2-4335-B22F-BBD7658767DD}" dt="2020-04-28T19:22:43.696" v="197" actId="478"/>
          <ac:picMkLst>
            <pc:docMk/>
            <pc:sldMk cId="2243667935" sldId="4519"/>
            <ac:picMk id="90" creationId="{DA73B78B-6E58-4017-8F55-26A2BB8D2A88}"/>
          </ac:picMkLst>
        </pc:picChg>
      </pc:sldChg>
      <pc:sldChg chg="delSp add">
        <pc:chgData name="Calvin Iost" userId="2e918ae95cf3805c" providerId="LiveId" clId="{0065C228-D5A2-4335-B22F-BBD7658767DD}" dt="2020-04-28T19:22:55.099" v="200" actId="478"/>
        <pc:sldMkLst>
          <pc:docMk/>
          <pc:sldMk cId="1588684890" sldId="4520"/>
        </pc:sldMkLst>
        <pc:spChg chg="del">
          <ac:chgData name="Calvin Iost" userId="2e918ae95cf3805c" providerId="LiveId" clId="{0065C228-D5A2-4335-B22F-BBD7658767DD}" dt="2020-04-28T19:22:55.099" v="200" actId="478"/>
          <ac:spMkLst>
            <pc:docMk/>
            <pc:sldMk cId="1588684890" sldId="4520"/>
            <ac:spMk id="110" creationId="{30A6774A-AB9E-4126-82C7-3F2277993C75}"/>
          </ac:spMkLst>
        </pc:spChg>
        <pc:picChg chg="del">
          <ac:chgData name="Calvin Iost" userId="2e918ae95cf3805c" providerId="LiveId" clId="{0065C228-D5A2-4335-B22F-BBD7658767DD}" dt="2020-04-28T19:22:55.099" v="200" actId="478"/>
          <ac:picMkLst>
            <pc:docMk/>
            <pc:sldMk cId="1588684890" sldId="4520"/>
            <ac:picMk id="108" creationId="{126D1CD2-F6CB-45E3-8DCF-08BCC31F8566}"/>
          </ac:picMkLst>
        </pc:picChg>
        <pc:picChg chg="del">
          <ac:chgData name="Calvin Iost" userId="2e918ae95cf3805c" providerId="LiveId" clId="{0065C228-D5A2-4335-B22F-BBD7658767DD}" dt="2020-04-28T19:22:55.099" v="200" actId="478"/>
          <ac:picMkLst>
            <pc:docMk/>
            <pc:sldMk cId="1588684890" sldId="4520"/>
            <ac:picMk id="109" creationId="{A6EFD6BF-8797-4FA2-964E-99E57A45B820}"/>
          </ac:picMkLst>
        </pc:picChg>
      </pc:sldChg>
      <pc:sldChg chg="delSp add">
        <pc:chgData name="Calvin Iost" userId="2e918ae95cf3805c" providerId="LiveId" clId="{0065C228-D5A2-4335-B22F-BBD7658767DD}" dt="2020-04-28T19:22:21.292" v="191" actId="478"/>
        <pc:sldMkLst>
          <pc:docMk/>
          <pc:sldMk cId="1524610495" sldId="4521"/>
        </pc:sldMkLst>
        <pc:spChg chg="del">
          <ac:chgData name="Calvin Iost" userId="2e918ae95cf3805c" providerId="LiveId" clId="{0065C228-D5A2-4335-B22F-BBD7658767DD}" dt="2020-04-28T19:22:21.292" v="191" actId="478"/>
          <ac:spMkLst>
            <pc:docMk/>
            <pc:sldMk cId="1524610495" sldId="4521"/>
            <ac:spMk id="31" creationId="{72648C8E-8B05-4864-81C1-7F911E6BB31A}"/>
          </ac:spMkLst>
        </pc:spChg>
        <pc:picChg chg="del">
          <ac:chgData name="Calvin Iost" userId="2e918ae95cf3805c" providerId="LiveId" clId="{0065C228-D5A2-4335-B22F-BBD7658767DD}" dt="2020-04-28T19:22:21.292" v="191" actId="478"/>
          <ac:picMkLst>
            <pc:docMk/>
            <pc:sldMk cId="1524610495" sldId="4521"/>
            <ac:picMk id="29" creationId="{1790D4F4-9DCB-44E4-8EFC-D0EF155E8EA7}"/>
          </ac:picMkLst>
        </pc:picChg>
        <pc:picChg chg="del">
          <ac:chgData name="Calvin Iost" userId="2e918ae95cf3805c" providerId="LiveId" clId="{0065C228-D5A2-4335-B22F-BBD7658767DD}" dt="2020-04-28T19:22:21.292" v="191" actId="478"/>
          <ac:picMkLst>
            <pc:docMk/>
            <pc:sldMk cId="1524610495" sldId="4521"/>
            <ac:picMk id="30" creationId="{206049A6-83A8-41A7-8F9D-48E57E34F019}"/>
          </ac:picMkLst>
        </pc:picChg>
      </pc:sldChg>
      <pc:sldChg chg="delSp add">
        <pc:chgData name="Calvin Iost" userId="2e918ae95cf3805c" providerId="LiveId" clId="{0065C228-D5A2-4335-B22F-BBD7658767DD}" dt="2020-04-28T19:23:07.651" v="204" actId="478"/>
        <pc:sldMkLst>
          <pc:docMk/>
          <pc:sldMk cId="780625177" sldId="4524"/>
        </pc:sldMkLst>
        <pc:spChg chg="del">
          <ac:chgData name="Calvin Iost" userId="2e918ae95cf3805c" providerId="LiveId" clId="{0065C228-D5A2-4335-B22F-BBD7658767DD}" dt="2020-04-28T19:23:07.651" v="204" actId="478"/>
          <ac:spMkLst>
            <pc:docMk/>
            <pc:sldMk cId="780625177" sldId="4524"/>
            <ac:spMk id="69" creationId="{1F4BB2E8-21A8-4918-9CB0-A7A8AD5366EE}"/>
          </ac:spMkLst>
        </pc:spChg>
        <pc:picChg chg="del">
          <ac:chgData name="Calvin Iost" userId="2e918ae95cf3805c" providerId="LiveId" clId="{0065C228-D5A2-4335-B22F-BBD7658767DD}" dt="2020-04-28T19:23:07.651" v="204" actId="478"/>
          <ac:picMkLst>
            <pc:docMk/>
            <pc:sldMk cId="780625177" sldId="4524"/>
            <ac:picMk id="67" creationId="{1407A6D9-F408-421D-9B85-652D75A01785}"/>
          </ac:picMkLst>
        </pc:picChg>
        <pc:picChg chg="del">
          <ac:chgData name="Calvin Iost" userId="2e918ae95cf3805c" providerId="LiveId" clId="{0065C228-D5A2-4335-B22F-BBD7658767DD}" dt="2020-04-28T19:23:07.651" v="204" actId="478"/>
          <ac:picMkLst>
            <pc:docMk/>
            <pc:sldMk cId="780625177" sldId="4524"/>
            <ac:picMk id="68" creationId="{31586A38-02DC-4D71-95AB-481CB5ED3A2B}"/>
          </ac:picMkLst>
        </pc:picChg>
      </pc:sldChg>
      <pc:sldChg chg="delSp modSp add">
        <pc:chgData name="Calvin Iost" userId="2e918ae95cf3805c" providerId="LiveId" clId="{0065C228-D5A2-4335-B22F-BBD7658767DD}" dt="2020-04-28T19:25:43.248" v="213" actId="1076"/>
        <pc:sldMkLst>
          <pc:docMk/>
          <pc:sldMk cId="2980345660" sldId="4525"/>
        </pc:sldMkLst>
        <pc:spChg chg="mod">
          <ac:chgData name="Calvin Iost" userId="2e918ae95cf3805c" providerId="LiveId" clId="{0065C228-D5A2-4335-B22F-BBD7658767DD}" dt="2020-04-28T19:25:43.248" v="213" actId="1076"/>
          <ac:spMkLst>
            <pc:docMk/>
            <pc:sldMk cId="2980345660" sldId="4525"/>
            <ac:spMk id="2" creationId="{70E5F53E-C098-4950-B50D-252516E7999B}"/>
          </ac:spMkLst>
        </pc:spChg>
        <pc:spChg chg="del">
          <ac:chgData name="Calvin Iost" userId="2e918ae95cf3805c" providerId="LiveId" clId="{0065C228-D5A2-4335-B22F-BBD7658767DD}" dt="2020-04-28T19:23:19.923" v="208" actId="478"/>
          <ac:spMkLst>
            <pc:docMk/>
            <pc:sldMk cId="2980345660" sldId="4525"/>
            <ac:spMk id="33" creationId="{3F198CAB-4C43-49B4-A8B7-49080499EFE9}"/>
          </ac:spMkLst>
        </pc:spChg>
        <pc:picChg chg="del">
          <ac:chgData name="Calvin Iost" userId="2e918ae95cf3805c" providerId="LiveId" clId="{0065C228-D5A2-4335-B22F-BBD7658767DD}" dt="2020-04-28T19:23:19.923" v="208" actId="478"/>
          <ac:picMkLst>
            <pc:docMk/>
            <pc:sldMk cId="2980345660" sldId="4525"/>
            <ac:picMk id="31" creationId="{77E9D694-6EBD-428C-B1E7-BC6C5BBDC642}"/>
          </ac:picMkLst>
        </pc:picChg>
        <pc:picChg chg="del">
          <ac:chgData name="Calvin Iost" userId="2e918ae95cf3805c" providerId="LiveId" clId="{0065C228-D5A2-4335-B22F-BBD7658767DD}" dt="2020-04-28T19:23:19.923" v="208" actId="478"/>
          <ac:picMkLst>
            <pc:docMk/>
            <pc:sldMk cId="2980345660" sldId="4525"/>
            <ac:picMk id="32" creationId="{FAC0BD47-1947-458E-9455-2E9B87D602B7}"/>
          </ac:picMkLst>
        </pc:picChg>
      </pc:sldChg>
      <pc:sldChg chg="delSp add">
        <pc:chgData name="Calvin Iost" userId="2e918ae95cf3805c" providerId="LiveId" clId="{0065C228-D5A2-4335-B22F-BBD7658767DD}" dt="2020-04-28T19:23:26.340" v="209" actId="478"/>
        <pc:sldMkLst>
          <pc:docMk/>
          <pc:sldMk cId="140129008" sldId="4526"/>
        </pc:sldMkLst>
        <pc:spChg chg="del">
          <ac:chgData name="Calvin Iost" userId="2e918ae95cf3805c" providerId="LiveId" clId="{0065C228-D5A2-4335-B22F-BBD7658767DD}" dt="2020-04-28T19:23:26.340" v="209" actId="478"/>
          <ac:spMkLst>
            <pc:docMk/>
            <pc:sldMk cId="140129008" sldId="4526"/>
            <ac:spMk id="16" creationId="{2D1AE376-B30B-478D-9BD3-2F03B1028C9F}"/>
          </ac:spMkLst>
        </pc:spChg>
        <pc:picChg chg="del">
          <ac:chgData name="Calvin Iost" userId="2e918ae95cf3805c" providerId="LiveId" clId="{0065C228-D5A2-4335-B22F-BBD7658767DD}" dt="2020-04-28T19:23:26.340" v="209" actId="478"/>
          <ac:picMkLst>
            <pc:docMk/>
            <pc:sldMk cId="140129008" sldId="4526"/>
            <ac:picMk id="14" creationId="{C13F9018-E695-42EE-BC09-B31A5B1F0520}"/>
          </ac:picMkLst>
        </pc:picChg>
        <pc:picChg chg="del">
          <ac:chgData name="Calvin Iost" userId="2e918ae95cf3805c" providerId="LiveId" clId="{0065C228-D5A2-4335-B22F-BBD7658767DD}" dt="2020-04-28T19:23:26.340" v="209" actId="478"/>
          <ac:picMkLst>
            <pc:docMk/>
            <pc:sldMk cId="140129008" sldId="4526"/>
            <ac:picMk id="15" creationId="{C5A52ED4-88D8-4B3E-B161-F7A290E60A04}"/>
          </ac:picMkLst>
        </pc:picChg>
      </pc:sldChg>
      <pc:sldChg chg="delSp add">
        <pc:chgData name="Calvin Iost" userId="2e918ae95cf3805c" providerId="LiveId" clId="{0065C228-D5A2-4335-B22F-BBD7658767DD}" dt="2020-04-28T19:22:58.387" v="201" actId="478"/>
        <pc:sldMkLst>
          <pc:docMk/>
          <pc:sldMk cId="3479145930" sldId="4527"/>
        </pc:sldMkLst>
        <pc:spChg chg="del">
          <ac:chgData name="Calvin Iost" userId="2e918ae95cf3805c" providerId="LiveId" clId="{0065C228-D5A2-4335-B22F-BBD7658767DD}" dt="2020-04-28T19:22:58.387" v="201" actId="478"/>
          <ac:spMkLst>
            <pc:docMk/>
            <pc:sldMk cId="3479145930" sldId="4527"/>
            <ac:spMk id="17" creationId="{BD9F8446-1AD6-4A5A-8590-6D54B671D5D6}"/>
          </ac:spMkLst>
        </pc:spChg>
        <pc:picChg chg="del">
          <ac:chgData name="Calvin Iost" userId="2e918ae95cf3805c" providerId="LiveId" clId="{0065C228-D5A2-4335-B22F-BBD7658767DD}" dt="2020-04-28T19:22:58.387" v="201" actId="478"/>
          <ac:picMkLst>
            <pc:docMk/>
            <pc:sldMk cId="3479145930" sldId="4527"/>
            <ac:picMk id="15" creationId="{6083E994-DAC4-4C35-BDA6-63AB96440F4C}"/>
          </ac:picMkLst>
        </pc:picChg>
        <pc:picChg chg="del">
          <ac:chgData name="Calvin Iost" userId="2e918ae95cf3805c" providerId="LiveId" clId="{0065C228-D5A2-4335-B22F-BBD7658767DD}" dt="2020-04-28T19:22:58.387" v="201" actId="478"/>
          <ac:picMkLst>
            <pc:docMk/>
            <pc:sldMk cId="3479145930" sldId="4527"/>
            <ac:picMk id="16" creationId="{AD82C036-84ED-4B4D-90DC-4768A24A5ADF}"/>
          </ac:picMkLst>
        </pc:picChg>
      </pc:sldChg>
      <pc:sldChg chg="delSp add">
        <pc:chgData name="Calvin Iost" userId="2e918ae95cf3805c" providerId="LiveId" clId="{0065C228-D5A2-4335-B22F-BBD7658767DD}" dt="2020-04-28T19:23:01.292" v="202" actId="478"/>
        <pc:sldMkLst>
          <pc:docMk/>
          <pc:sldMk cId="3991237508" sldId="4528"/>
        </pc:sldMkLst>
        <pc:spChg chg="del">
          <ac:chgData name="Calvin Iost" userId="2e918ae95cf3805c" providerId="LiveId" clId="{0065C228-D5A2-4335-B22F-BBD7658767DD}" dt="2020-04-28T19:23:01.292" v="202" actId="478"/>
          <ac:spMkLst>
            <pc:docMk/>
            <pc:sldMk cId="3991237508" sldId="4528"/>
            <ac:spMk id="16" creationId="{99B65B1C-025E-425C-96CC-F70874D92B10}"/>
          </ac:spMkLst>
        </pc:spChg>
        <pc:picChg chg="del">
          <ac:chgData name="Calvin Iost" userId="2e918ae95cf3805c" providerId="LiveId" clId="{0065C228-D5A2-4335-B22F-BBD7658767DD}" dt="2020-04-28T19:23:01.292" v="202" actId="478"/>
          <ac:picMkLst>
            <pc:docMk/>
            <pc:sldMk cId="3991237508" sldId="4528"/>
            <ac:picMk id="14" creationId="{3469D109-C1EB-4B7C-8A46-4C4BBFD18417}"/>
          </ac:picMkLst>
        </pc:picChg>
        <pc:picChg chg="del">
          <ac:chgData name="Calvin Iost" userId="2e918ae95cf3805c" providerId="LiveId" clId="{0065C228-D5A2-4335-B22F-BBD7658767DD}" dt="2020-04-28T19:23:01.292" v="202" actId="478"/>
          <ac:picMkLst>
            <pc:docMk/>
            <pc:sldMk cId="3991237508" sldId="4528"/>
            <ac:picMk id="15" creationId="{C3FE8762-A7AB-4346-8E6C-2E4B02493898}"/>
          </ac:picMkLst>
        </pc:picChg>
      </pc:sldChg>
      <pc:sldChg chg="delSp add">
        <pc:chgData name="Calvin Iost" userId="2e918ae95cf3805c" providerId="LiveId" clId="{0065C228-D5A2-4335-B22F-BBD7658767DD}" dt="2020-04-28T19:23:10.535" v="205" actId="478"/>
        <pc:sldMkLst>
          <pc:docMk/>
          <pc:sldMk cId="2771684862" sldId="4529"/>
        </pc:sldMkLst>
        <pc:spChg chg="del">
          <ac:chgData name="Calvin Iost" userId="2e918ae95cf3805c" providerId="LiveId" clId="{0065C228-D5A2-4335-B22F-BBD7658767DD}" dt="2020-04-28T19:23:10.535" v="205" actId="478"/>
          <ac:spMkLst>
            <pc:docMk/>
            <pc:sldMk cId="2771684862" sldId="4529"/>
            <ac:spMk id="18" creationId="{82018AB7-106D-4A4E-8529-2E2EBCECF191}"/>
          </ac:spMkLst>
        </pc:spChg>
        <pc:picChg chg="del">
          <ac:chgData name="Calvin Iost" userId="2e918ae95cf3805c" providerId="LiveId" clId="{0065C228-D5A2-4335-B22F-BBD7658767DD}" dt="2020-04-28T19:23:10.535" v="205" actId="478"/>
          <ac:picMkLst>
            <pc:docMk/>
            <pc:sldMk cId="2771684862" sldId="4529"/>
            <ac:picMk id="13" creationId="{3BD79B7F-8AB5-4556-A815-A77F82CF1951}"/>
          </ac:picMkLst>
        </pc:picChg>
        <pc:picChg chg="del">
          <ac:chgData name="Calvin Iost" userId="2e918ae95cf3805c" providerId="LiveId" clId="{0065C228-D5A2-4335-B22F-BBD7658767DD}" dt="2020-04-28T19:23:10.535" v="205" actId="478"/>
          <ac:picMkLst>
            <pc:docMk/>
            <pc:sldMk cId="2771684862" sldId="4529"/>
            <ac:picMk id="14" creationId="{FCEE243A-F7F0-4D9D-A01D-45CC90603E78}"/>
          </ac:picMkLst>
        </pc:picChg>
      </pc:sldChg>
      <pc:sldChg chg="delSp add">
        <pc:chgData name="Calvin Iost" userId="2e918ae95cf3805c" providerId="LiveId" clId="{0065C228-D5A2-4335-B22F-BBD7658767DD}" dt="2020-04-28T19:22:36.307" v="195" actId="478"/>
        <pc:sldMkLst>
          <pc:docMk/>
          <pc:sldMk cId="273179020" sldId="4530"/>
        </pc:sldMkLst>
        <pc:spChg chg="del">
          <ac:chgData name="Calvin Iost" userId="2e918ae95cf3805c" providerId="LiveId" clId="{0065C228-D5A2-4335-B22F-BBD7658767DD}" dt="2020-04-28T19:22:36.307" v="195" actId="478"/>
          <ac:spMkLst>
            <pc:docMk/>
            <pc:sldMk cId="273179020" sldId="4530"/>
            <ac:spMk id="17" creationId="{A193B06A-F365-41C3-A607-B2CC8E9ED5CE}"/>
          </ac:spMkLst>
        </pc:spChg>
        <pc:picChg chg="del">
          <ac:chgData name="Calvin Iost" userId="2e918ae95cf3805c" providerId="LiveId" clId="{0065C228-D5A2-4335-B22F-BBD7658767DD}" dt="2020-04-28T19:22:36.307" v="195" actId="478"/>
          <ac:picMkLst>
            <pc:docMk/>
            <pc:sldMk cId="273179020" sldId="4530"/>
            <ac:picMk id="15" creationId="{55D0CE5B-ED9A-48B7-8FE2-13F0632DEF5C}"/>
          </ac:picMkLst>
        </pc:picChg>
        <pc:picChg chg="del">
          <ac:chgData name="Calvin Iost" userId="2e918ae95cf3805c" providerId="LiveId" clId="{0065C228-D5A2-4335-B22F-BBD7658767DD}" dt="2020-04-28T19:22:36.307" v="195" actId="478"/>
          <ac:picMkLst>
            <pc:docMk/>
            <pc:sldMk cId="273179020" sldId="4530"/>
            <ac:picMk id="16" creationId="{79C24237-5CA5-41A5-A8BF-A3C816809CEC}"/>
          </ac:picMkLst>
        </pc:picChg>
      </pc:sldChg>
      <pc:sldChg chg="delSp add">
        <pc:chgData name="Calvin Iost" userId="2e918ae95cf3805c" providerId="LiveId" clId="{0065C228-D5A2-4335-B22F-BBD7658767DD}" dt="2020-04-28T19:23:16.591" v="207" actId="478"/>
        <pc:sldMkLst>
          <pc:docMk/>
          <pc:sldMk cId="2013116055" sldId="4531"/>
        </pc:sldMkLst>
        <pc:spChg chg="del">
          <ac:chgData name="Calvin Iost" userId="2e918ae95cf3805c" providerId="LiveId" clId="{0065C228-D5A2-4335-B22F-BBD7658767DD}" dt="2020-04-28T19:23:16.591" v="207" actId="478"/>
          <ac:spMkLst>
            <pc:docMk/>
            <pc:sldMk cId="2013116055" sldId="4531"/>
            <ac:spMk id="18" creationId="{28EE4C39-6826-4C41-B674-D206A44D41AE}"/>
          </ac:spMkLst>
        </pc:spChg>
        <pc:picChg chg="del">
          <ac:chgData name="Calvin Iost" userId="2e918ae95cf3805c" providerId="LiveId" clId="{0065C228-D5A2-4335-B22F-BBD7658767DD}" dt="2020-04-28T19:23:16.591" v="207" actId="478"/>
          <ac:picMkLst>
            <pc:docMk/>
            <pc:sldMk cId="2013116055" sldId="4531"/>
            <ac:picMk id="13" creationId="{3EE40FE8-444D-4465-959D-9885D901E988}"/>
          </ac:picMkLst>
        </pc:picChg>
        <pc:picChg chg="del">
          <ac:chgData name="Calvin Iost" userId="2e918ae95cf3805c" providerId="LiveId" clId="{0065C228-D5A2-4335-B22F-BBD7658767DD}" dt="2020-04-28T19:23:16.591" v="207" actId="478"/>
          <ac:picMkLst>
            <pc:docMk/>
            <pc:sldMk cId="2013116055" sldId="4531"/>
            <ac:picMk id="14" creationId="{B727415E-2C74-49F6-A558-404BB0BBF139}"/>
          </ac:picMkLst>
        </pc:picChg>
      </pc:sldChg>
      <pc:sldChg chg="delSp add">
        <pc:chgData name="Calvin Iost" userId="2e918ae95cf3805c" providerId="LiveId" clId="{0065C228-D5A2-4335-B22F-BBD7658767DD}" dt="2020-04-28T19:22:48.515" v="199" actId="478"/>
        <pc:sldMkLst>
          <pc:docMk/>
          <pc:sldMk cId="326689497" sldId="4532"/>
        </pc:sldMkLst>
        <pc:spChg chg="del">
          <ac:chgData name="Calvin Iost" userId="2e918ae95cf3805c" providerId="LiveId" clId="{0065C228-D5A2-4335-B22F-BBD7658767DD}" dt="2020-04-28T19:22:48.515" v="199" actId="478"/>
          <ac:spMkLst>
            <pc:docMk/>
            <pc:sldMk cId="326689497" sldId="4532"/>
            <ac:spMk id="18" creationId="{D1539D7A-02C0-4814-B91B-54B9AE7DCF3F}"/>
          </ac:spMkLst>
        </pc:spChg>
        <pc:picChg chg="del">
          <ac:chgData name="Calvin Iost" userId="2e918ae95cf3805c" providerId="LiveId" clId="{0065C228-D5A2-4335-B22F-BBD7658767DD}" dt="2020-04-28T19:22:47.260" v="198" actId="478"/>
          <ac:picMkLst>
            <pc:docMk/>
            <pc:sldMk cId="326689497" sldId="4532"/>
            <ac:picMk id="14" creationId="{96A37E70-04BC-43CC-A2F5-AC35810F1707}"/>
          </ac:picMkLst>
        </pc:picChg>
        <pc:picChg chg="del">
          <ac:chgData name="Calvin Iost" userId="2e918ae95cf3805c" providerId="LiveId" clId="{0065C228-D5A2-4335-B22F-BBD7658767DD}" dt="2020-04-28T19:22:47.260" v="198" actId="478"/>
          <ac:picMkLst>
            <pc:docMk/>
            <pc:sldMk cId="326689497" sldId="4532"/>
            <ac:picMk id="16" creationId="{CF70C4F4-7635-4B33-855D-1A7D66A4FEDF}"/>
          </ac:picMkLst>
        </pc:picChg>
      </pc:sldChg>
      <pc:sldChg chg="delSp add">
        <pc:chgData name="Calvin Iost" userId="2e918ae95cf3805c" providerId="LiveId" clId="{0065C228-D5A2-4335-B22F-BBD7658767DD}" dt="2020-04-28T19:23:28.755" v="210" actId="478"/>
        <pc:sldMkLst>
          <pc:docMk/>
          <pc:sldMk cId="2330457730" sldId="4533"/>
        </pc:sldMkLst>
        <pc:spChg chg="del">
          <ac:chgData name="Calvin Iost" userId="2e918ae95cf3805c" providerId="LiveId" clId="{0065C228-D5A2-4335-B22F-BBD7658767DD}" dt="2020-04-28T19:23:28.755" v="210" actId="478"/>
          <ac:spMkLst>
            <pc:docMk/>
            <pc:sldMk cId="2330457730" sldId="4533"/>
            <ac:spMk id="14" creationId="{8B9FF91D-3863-40E0-B015-CB6F1232F7F4}"/>
          </ac:spMkLst>
        </pc:spChg>
        <pc:picChg chg="del">
          <ac:chgData name="Calvin Iost" userId="2e918ae95cf3805c" providerId="LiveId" clId="{0065C228-D5A2-4335-B22F-BBD7658767DD}" dt="2020-04-28T19:23:28.755" v="210" actId="478"/>
          <ac:picMkLst>
            <pc:docMk/>
            <pc:sldMk cId="2330457730" sldId="4533"/>
            <ac:picMk id="11" creationId="{3F111DA0-5F1C-4292-B2D1-AD91218C943B}"/>
          </ac:picMkLst>
        </pc:picChg>
        <pc:picChg chg="del">
          <ac:chgData name="Calvin Iost" userId="2e918ae95cf3805c" providerId="LiveId" clId="{0065C228-D5A2-4335-B22F-BBD7658767DD}" dt="2020-04-28T19:23:28.755" v="210" actId="478"/>
          <ac:picMkLst>
            <pc:docMk/>
            <pc:sldMk cId="2330457730" sldId="4533"/>
            <ac:picMk id="12" creationId="{7868AAD4-71B4-45C1-9F3E-6D989BF2EB5F}"/>
          </ac:picMkLst>
        </pc:picChg>
      </pc:sldChg>
      <pc:sldChg chg="addSp delSp add del">
        <pc:chgData name="Calvin Iost" userId="2e918ae95cf3805c" providerId="LiveId" clId="{0065C228-D5A2-4335-B22F-BBD7658767DD}" dt="2020-04-28T19:18:08.617" v="137" actId="47"/>
        <pc:sldMkLst>
          <pc:docMk/>
          <pc:sldMk cId="2801423406" sldId="4534"/>
        </pc:sldMkLst>
        <pc:spChg chg="add del">
          <ac:chgData name="Calvin Iost" userId="2e918ae95cf3805c" providerId="LiveId" clId="{0065C228-D5A2-4335-B22F-BBD7658767DD}" dt="2020-04-28T19:17:44.159" v="135" actId="478"/>
          <ac:spMkLst>
            <pc:docMk/>
            <pc:sldMk cId="2801423406" sldId="4534"/>
            <ac:spMk id="2" creationId="{7FBEEA7E-9F28-49BB-9E67-C9C38984654C}"/>
          </ac:spMkLst>
        </pc:spChg>
        <pc:spChg chg="add del">
          <ac:chgData name="Calvin Iost" userId="2e918ae95cf3805c" providerId="LiveId" clId="{0065C228-D5A2-4335-B22F-BBD7658767DD}" dt="2020-04-28T19:17:49.751" v="136" actId="478"/>
          <ac:spMkLst>
            <pc:docMk/>
            <pc:sldMk cId="2801423406" sldId="4534"/>
            <ac:spMk id="11" creationId="{EB51DD3F-7C70-47D0-9909-FF468BC2F153}"/>
          </ac:spMkLst>
        </pc:spChg>
        <pc:picChg chg="add del">
          <ac:chgData name="Calvin Iost" userId="2e918ae95cf3805c" providerId="LiveId" clId="{0065C228-D5A2-4335-B22F-BBD7658767DD}" dt="2020-04-28T19:17:49.751" v="136" actId="478"/>
          <ac:picMkLst>
            <pc:docMk/>
            <pc:sldMk cId="2801423406" sldId="4534"/>
            <ac:picMk id="14" creationId="{FB022F44-DFDA-414F-9352-0B35F8696D59}"/>
          </ac:picMkLst>
        </pc:picChg>
        <pc:picChg chg="add del">
          <ac:chgData name="Calvin Iost" userId="2e918ae95cf3805c" providerId="LiveId" clId="{0065C228-D5A2-4335-B22F-BBD7658767DD}" dt="2020-04-28T19:17:49.751" v="136" actId="478"/>
          <ac:picMkLst>
            <pc:docMk/>
            <pc:sldMk cId="2801423406" sldId="4534"/>
            <ac:picMk id="15" creationId="{1744D844-6F42-42B7-89E3-FB625C7146C6}"/>
          </ac:picMkLst>
        </pc:picChg>
      </pc:sldChg>
      <pc:sldChg chg="delSp add">
        <pc:chgData name="Calvin Iost" userId="2e918ae95cf3805c" providerId="LiveId" clId="{0065C228-D5A2-4335-B22F-BBD7658767DD}" dt="2020-04-28T19:21:17.728" v="174" actId="478"/>
        <pc:sldMkLst>
          <pc:docMk/>
          <pc:sldMk cId="3862789941" sldId="4643"/>
        </pc:sldMkLst>
        <pc:spChg chg="del">
          <ac:chgData name="Calvin Iost" userId="2e918ae95cf3805c" providerId="LiveId" clId="{0065C228-D5A2-4335-B22F-BBD7658767DD}" dt="2020-04-28T19:21:17.728" v="174" actId="478"/>
          <ac:spMkLst>
            <pc:docMk/>
            <pc:sldMk cId="3862789941" sldId="4643"/>
            <ac:spMk id="119" creationId="{DA8F1FE3-26DA-4410-923A-498289BB67AB}"/>
          </ac:spMkLst>
        </pc:spChg>
        <pc:picChg chg="del">
          <ac:chgData name="Calvin Iost" userId="2e918ae95cf3805c" providerId="LiveId" clId="{0065C228-D5A2-4335-B22F-BBD7658767DD}" dt="2020-04-28T19:21:16.218" v="173" actId="478"/>
          <ac:picMkLst>
            <pc:docMk/>
            <pc:sldMk cId="3862789941" sldId="4643"/>
            <ac:picMk id="100" creationId="{E4C54F14-5622-4AFC-9A2E-B9839058A6C3}"/>
          </ac:picMkLst>
        </pc:picChg>
        <pc:picChg chg="del">
          <ac:chgData name="Calvin Iost" userId="2e918ae95cf3805c" providerId="LiveId" clId="{0065C228-D5A2-4335-B22F-BBD7658767DD}" dt="2020-04-28T19:21:16.218" v="173" actId="478"/>
          <ac:picMkLst>
            <pc:docMk/>
            <pc:sldMk cId="3862789941" sldId="4643"/>
            <ac:picMk id="101" creationId="{6812EA65-1FCC-40F5-BBDB-D65B4B8621F0}"/>
          </ac:picMkLst>
        </pc:picChg>
      </pc:sldChg>
      <pc:sldChg chg="delSp add">
        <pc:chgData name="Calvin Iost" userId="2e918ae95cf3805c" providerId="LiveId" clId="{0065C228-D5A2-4335-B22F-BBD7658767DD}" dt="2020-04-28T19:21:28.075" v="177" actId="478"/>
        <pc:sldMkLst>
          <pc:docMk/>
          <pc:sldMk cId="1205246184" sldId="4644"/>
        </pc:sldMkLst>
        <pc:spChg chg="del">
          <ac:chgData name="Calvin Iost" userId="2e918ae95cf3805c" providerId="LiveId" clId="{0065C228-D5A2-4335-B22F-BBD7658767DD}" dt="2020-04-28T19:21:28.075" v="177" actId="478"/>
          <ac:spMkLst>
            <pc:docMk/>
            <pc:sldMk cId="1205246184" sldId="4644"/>
            <ac:spMk id="28" creationId="{75B488B3-4AB7-46DF-B922-9B85327E7C55}"/>
          </ac:spMkLst>
        </pc:spChg>
        <pc:picChg chg="del">
          <ac:chgData name="Calvin Iost" userId="2e918ae95cf3805c" providerId="LiveId" clId="{0065C228-D5A2-4335-B22F-BBD7658767DD}" dt="2020-04-28T19:21:28.075" v="177" actId="478"/>
          <ac:picMkLst>
            <pc:docMk/>
            <pc:sldMk cId="1205246184" sldId="4644"/>
            <ac:picMk id="22" creationId="{61BE8564-2974-4125-B641-E32FE59CA31B}"/>
          </ac:picMkLst>
        </pc:picChg>
        <pc:picChg chg="del">
          <ac:chgData name="Calvin Iost" userId="2e918ae95cf3805c" providerId="LiveId" clId="{0065C228-D5A2-4335-B22F-BBD7658767DD}" dt="2020-04-28T19:21:28.075" v="177" actId="478"/>
          <ac:picMkLst>
            <pc:docMk/>
            <pc:sldMk cId="1205246184" sldId="4644"/>
            <ac:picMk id="27" creationId="{C7B04866-791C-47A4-A7AE-13744F84906A}"/>
          </ac:picMkLst>
        </pc:picChg>
      </pc:sldChg>
      <pc:sldChg chg="delSp add">
        <pc:chgData name="Calvin Iost" userId="2e918ae95cf3805c" providerId="LiveId" clId="{0065C228-D5A2-4335-B22F-BBD7658767DD}" dt="2020-04-28T19:21:33.634" v="179" actId="478"/>
        <pc:sldMkLst>
          <pc:docMk/>
          <pc:sldMk cId="1944882738" sldId="4645"/>
        </pc:sldMkLst>
        <pc:spChg chg="del">
          <ac:chgData name="Calvin Iost" userId="2e918ae95cf3805c" providerId="LiveId" clId="{0065C228-D5A2-4335-B22F-BBD7658767DD}" dt="2020-04-28T19:21:33.634" v="179" actId="478"/>
          <ac:spMkLst>
            <pc:docMk/>
            <pc:sldMk cId="1944882738" sldId="4645"/>
            <ac:spMk id="26" creationId="{4CC992D8-E599-409F-A039-B200BFD34D19}"/>
          </ac:spMkLst>
        </pc:spChg>
        <pc:picChg chg="del">
          <ac:chgData name="Calvin Iost" userId="2e918ae95cf3805c" providerId="LiveId" clId="{0065C228-D5A2-4335-B22F-BBD7658767DD}" dt="2020-04-28T19:21:33.634" v="179" actId="478"/>
          <ac:picMkLst>
            <pc:docMk/>
            <pc:sldMk cId="1944882738" sldId="4645"/>
            <ac:picMk id="20" creationId="{B91C3A86-07EC-4D24-9EB7-BFD7A1936191}"/>
          </ac:picMkLst>
        </pc:picChg>
        <pc:picChg chg="del">
          <ac:chgData name="Calvin Iost" userId="2e918ae95cf3805c" providerId="LiveId" clId="{0065C228-D5A2-4335-B22F-BBD7658767DD}" dt="2020-04-28T19:21:33.634" v="179" actId="478"/>
          <ac:picMkLst>
            <pc:docMk/>
            <pc:sldMk cId="1944882738" sldId="4645"/>
            <ac:picMk id="25" creationId="{16B0A005-6948-473B-BF8C-92026B4D3AD2}"/>
          </ac:picMkLst>
        </pc:picChg>
      </pc:sldChg>
      <pc:sldChg chg="delSp modSp add">
        <pc:chgData name="Calvin Iost" userId="2e918ae95cf3805c" providerId="LiveId" clId="{0065C228-D5A2-4335-B22F-BBD7658767DD}" dt="2020-04-28T19:20:41.783" v="164" actId="1076"/>
        <pc:sldMkLst>
          <pc:docMk/>
          <pc:sldMk cId="3366466071" sldId="4647"/>
        </pc:sldMkLst>
        <pc:spChg chg="mod">
          <ac:chgData name="Calvin Iost" userId="2e918ae95cf3805c" providerId="LiveId" clId="{0065C228-D5A2-4335-B22F-BBD7658767DD}" dt="2020-04-28T19:20:41.783" v="164" actId="1076"/>
          <ac:spMkLst>
            <pc:docMk/>
            <pc:sldMk cId="3366466071" sldId="4647"/>
            <ac:spMk id="15" creationId="{8A4F6DB5-DC6F-4B16-BA56-BDA9F5C34BC9}"/>
          </ac:spMkLst>
        </pc:spChg>
        <pc:spChg chg="del">
          <ac:chgData name="Calvin Iost" userId="2e918ae95cf3805c" providerId="LiveId" clId="{0065C228-D5A2-4335-B22F-BBD7658767DD}" dt="2020-04-28T19:20:00.775" v="163" actId="478"/>
          <ac:spMkLst>
            <pc:docMk/>
            <pc:sldMk cId="3366466071" sldId="4647"/>
            <ac:spMk id="16" creationId="{26742718-7A3C-4B23-8AD8-08D31D27005F}"/>
          </ac:spMkLst>
        </pc:spChg>
        <pc:picChg chg="del">
          <ac:chgData name="Calvin Iost" userId="2e918ae95cf3805c" providerId="LiveId" clId="{0065C228-D5A2-4335-B22F-BBD7658767DD}" dt="2020-04-28T19:20:00.775" v="163" actId="478"/>
          <ac:picMkLst>
            <pc:docMk/>
            <pc:sldMk cId="3366466071" sldId="4647"/>
            <ac:picMk id="12" creationId="{1AF1F294-A19F-44A5-A405-9A439712C050}"/>
          </ac:picMkLst>
        </pc:picChg>
        <pc:picChg chg="del">
          <ac:chgData name="Calvin Iost" userId="2e918ae95cf3805c" providerId="LiveId" clId="{0065C228-D5A2-4335-B22F-BBD7658767DD}" dt="2020-04-28T19:20:00.775" v="163" actId="478"/>
          <ac:picMkLst>
            <pc:docMk/>
            <pc:sldMk cId="3366466071" sldId="4647"/>
            <ac:picMk id="13" creationId="{7C82D09B-2283-40C2-A19E-9F47583B0957}"/>
          </ac:picMkLst>
        </pc:picChg>
      </pc:sldChg>
      <pc:sldChg chg="add setBg">
        <pc:chgData name="Calvin Iost" userId="2e918ae95cf3805c" providerId="LiveId" clId="{0065C228-D5A2-4335-B22F-BBD7658767DD}" dt="2020-04-28T19:16:38.949" v="118"/>
        <pc:sldMkLst>
          <pc:docMk/>
          <pc:sldMk cId="1742754495" sldId="4648"/>
        </pc:sldMkLst>
      </pc:sldChg>
      <pc:sldChg chg="delSp add setBg">
        <pc:chgData name="Calvin Iost" userId="2e918ae95cf3805c" providerId="LiveId" clId="{0065C228-D5A2-4335-B22F-BBD7658767DD}" dt="2020-04-28T19:18:20.939" v="140" actId="478"/>
        <pc:sldMkLst>
          <pc:docMk/>
          <pc:sldMk cId="781313867" sldId="4649"/>
        </pc:sldMkLst>
        <pc:spChg chg="del">
          <ac:chgData name="Calvin Iost" userId="2e918ae95cf3805c" providerId="LiveId" clId="{0065C228-D5A2-4335-B22F-BBD7658767DD}" dt="2020-04-28T19:18:20.939" v="140" actId="478"/>
          <ac:spMkLst>
            <pc:docMk/>
            <pc:sldMk cId="781313867" sldId="4649"/>
            <ac:spMk id="12" creationId="{069EE023-15A7-437F-9822-0E46C5875D07}"/>
          </ac:spMkLst>
        </pc:spChg>
        <pc:picChg chg="del">
          <ac:chgData name="Calvin Iost" userId="2e918ae95cf3805c" providerId="LiveId" clId="{0065C228-D5A2-4335-B22F-BBD7658767DD}" dt="2020-04-28T19:18:20.939" v="140" actId="478"/>
          <ac:picMkLst>
            <pc:docMk/>
            <pc:sldMk cId="781313867" sldId="4649"/>
            <ac:picMk id="8" creationId="{2EABD42C-ECB4-4A16-BE1E-AAE9B1FD47E1}"/>
          </ac:picMkLst>
        </pc:picChg>
        <pc:picChg chg="del">
          <ac:chgData name="Calvin Iost" userId="2e918ae95cf3805c" providerId="LiveId" clId="{0065C228-D5A2-4335-B22F-BBD7658767DD}" dt="2020-04-28T19:18:20.939" v="140" actId="478"/>
          <ac:picMkLst>
            <pc:docMk/>
            <pc:sldMk cId="781313867" sldId="4649"/>
            <ac:picMk id="9" creationId="{7E262C8D-5C7D-4480-AAF2-A61AF04C6E44}"/>
          </ac:picMkLst>
        </pc:picChg>
      </pc:sldChg>
      <pc:sldChg chg="delSp add setBg">
        <pc:chgData name="Calvin Iost" userId="2e918ae95cf3805c" providerId="LiveId" clId="{0065C228-D5A2-4335-B22F-BBD7658767DD}" dt="2020-04-28T19:18:31.006" v="141" actId="478"/>
        <pc:sldMkLst>
          <pc:docMk/>
          <pc:sldMk cId="2051060263" sldId="4650"/>
        </pc:sldMkLst>
        <pc:spChg chg="del">
          <ac:chgData name="Calvin Iost" userId="2e918ae95cf3805c" providerId="LiveId" clId="{0065C228-D5A2-4335-B22F-BBD7658767DD}" dt="2020-04-28T19:18:31.006" v="141" actId="478"/>
          <ac:spMkLst>
            <pc:docMk/>
            <pc:sldMk cId="2051060263" sldId="4650"/>
            <ac:spMk id="31" creationId="{FC2B3C11-288C-4D31-A07A-E0743F2A4B0D}"/>
          </ac:spMkLst>
        </pc:spChg>
        <pc:picChg chg="del">
          <ac:chgData name="Calvin Iost" userId="2e918ae95cf3805c" providerId="LiveId" clId="{0065C228-D5A2-4335-B22F-BBD7658767DD}" dt="2020-04-28T19:18:31.006" v="141" actId="478"/>
          <ac:picMkLst>
            <pc:docMk/>
            <pc:sldMk cId="2051060263" sldId="4650"/>
            <ac:picMk id="19" creationId="{C8F0C9C4-CA82-4CF5-A946-771D7734EEE6}"/>
          </ac:picMkLst>
        </pc:picChg>
        <pc:picChg chg="del">
          <ac:chgData name="Calvin Iost" userId="2e918ae95cf3805c" providerId="LiveId" clId="{0065C228-D5A2-4335-B22F-BBD7658767DD}" dt="2020-04-28T19:18:31.006" v="141" actId="478"/>
          <ac:picMkLst>
            <pc:docMk/>
            <pc:sldMk cId="2051060263" sldId="4650"/>
            <ac:picMk id="20" creationId="{A1632504-2264-420A-9CF8-805A8F471394}"/>
          </ac:picMkLst>
        </pc:picChg>
      </pc:sldChg>
      <pc:sldChg chg="delSp add setBg">
        <pc:chgData name="Calvin Iost" userId="2e918ae95cf3805c" providerId="LiveId" clId="{0065C228-D5A2-4335-B22F-BBD7658767DD}" dt="2020-04-28T19:18:35.987" v="143" actId="478"/>
        <pc:sldMkLst>
          <pc:docMk/>
          <pc:sldMk cId="104773008" sldId="4651"/>
        </pc:sldMkLst>
        <pc:spChg chg="del">
          <ac:chgData name="Calvin Iost" userId="2e918ae95cf3805c" providerId="LiveId" clId="{0065C228-D5A2-4335-B22F-BBD7658767DD}" dt="2020-04-28T19:18:34.836" v="142" actId="478"/>
          <ac:spMkLst>
            <pc:docMk/>
            <pc:sldMk cId="104773008" sldId="4651"/>
            <ac:spMk id="23" creationId="{58D3B295-65AD-4D45-8626-629DBC256E9B}"/>
          </ac:spMkLst>
        </pc:spChg>
        <pc:picChg chg="del">
          <ac:chgData name="Calvin Iost" userId="2e918ae95cf3805c" providerId="LiveId" clId="{0065C228-D5A2-4335-B22F-BBD7658767DD}" dt="2020-04-28T19:18:35.987" v="143" actId="478"/>
          <ac:picMkLst>
            <pc:docMk/>
            <pc:sldMk cId="104773008" sldId="4651"/>
            <ac:picMk id="8" creationId="{B4CDEC10-350E-42D0-BAC2-BFF15C5B298C}"/>
          </ac:picMkLst>
        </pc:picChg>
        <pc:picChg chg="del">
          <ac:chgData name="Calvin Iost" userId="2e918ae95cf3805c" providerId="LiveId" clId="{0065C228-D5A2-4335-B22F-BBD7658767DD}" dt="2020-04-28T19:18:34.836" v="142" actId="478"/>
          <ac:picMkLst>
            <pc:docMk/>
            <pc:sldMk cId="104773008" sldId="4651"/>
            <ac:picMk id="9" creationId="{80D25129-1A01-418B-8C38-61085731B9DA}"/>
          </ac:picMkLst>
        </pc:picChg>
      </pc:sldChg>
      <pc:sldChg chg="delSp add setBg">
        <pc:chgData name="Calvin Iost" userId="2e918ae95cf3805c" providerId="LiveId" clId="{0065C228-D5A2-4335-B22F-BBD7658767DD}" dt="2020-04-28T19:18:38.397" v="144" actId="478"/>
        <pc:sldMkLst>
          <pc:docMk/>
          <pc:sldMk cId="2832083018" sldId="4652"/>
        </pc:sldMkLst>
        <pc:spChg chg="del">
          <ac:chgData name="Calvin Iost" userId="2e918ae95cf3805c" providerId="LiveId" clId="{0065C228-D5A2-4335-B22F-BBD7658767DD}" dt="2020-04-28T19:18:38.397" v="144" actId="478"/>
          <ac:spMkLst>
            <pc:docMk/>
            <pc:sldMk cId="2832083018" sldId="4652"/>
            <ac:spMk id="26" creationId="{CD20C5CF-5867-4EC9-AF33-3C96B1C2804E}"/>
          </ac:spMkLst>
        </pc:spChg>
        <pc:picChg chg="del">
          <ac:chgData name="Calvin Iost" userId="2e918ae95cf3805c" providerId="LiveId" clId="{0065C228-D5A2-4335-B22F-BBD7658767DD}" dt="2020-04-28T19:18:38.397" v="144" actId="478"/>
          <ac:picMkLst>
            <pc:docMk/>
            <pc:sldMk cId="2832083018" sldId="4652"/>
            <ac:picMk id="8" creationId="{3F4ACABF-EB1B-4219-B404-96D85593E508}"/>
          </ac:picMkLst>
        </pc:picChg>
        <pc:picChg chg="del">
          <ac:chgData name="Calvin Iost" userId="2e918ae95cf3805c" providerId="LiveId" clId="{0065C228-D5A2-4335-B22F-BBD7658767DD}" dt="2020-04-28T19:18:38.397" v="144" actId="478"/>
          <ac:picMkLst>
            <pc:docMk/>
            <pc:sldMk cId="2832083018" sldId="4652"/>
            <ac:picMk id="9" creationId="{68556F91-9630-4031-94CD-13156403AE61}"/>
          </ac:picMkLst>
        </pc:picChg>
      </pc:sldChg>
      <pc:sldChg chg="delSp add setBg">
        <pc:chgData name="Calvin Iost" userId="2e918ae95cf3805c" providerId="LiveId" clId="{0065C228-D5A2-4335-B22F-BBD7658767DD}" dt="2020-04-28T19:18:42.914" v="145" actId="478"/>
        <pc:sldMkLst>
          <pc:docMk/>
          <pc:sldMk cId="192711249" sldId="4654"/>
        </pc:sldMkLst>
        <pc:spChg chg="del">
          <ac:chgData name="Calvin Iost" userId="2e918ae95cf3805c" providerId="LiveId" clId="{0065C228-D5A2-4335-B22F-BBD7658767DD}" dt="2020-04-28T19:18:42.914" v="145" actId="478"/>
          <ac:spMkLst>
            <pc:docMk/>
            <pc:sldMk cId="192711249" sldId="4654"/>
            <ac:spMk id="23" creationId="{44DB3DB9-3843-46A2-8214-33A4A440DE8E}"/>
          </ac:spMkLst>
        </pc:spChg>
        <pc:picChg chg="del">
          <ac:chgData name="Calvin Iost" userId="2e918ae95cf3805c" providerId="LiveId" clId="{0065C228-D5A2-4335-B22F-BBD7658767DD}" dt="2020-04-28T19:18:42.914" v="145" actId="478"/>
          <ac:picMkLst>
            <pc:docMk/>
            <pc:sldMk cId="192711249" sldId="4654"/>
            <ac:picMk id="7" creationId="{AF64F338-A0F5-4560-AF0A-B776E2411487}"/>
          </ac:picMkLst>
        </pc:picChg>
        <pc:picChg chg="del">
          <ac:chgData name="Calvin Iost" userId="2e918ae95cf3805c" providerId="LiveId" clId="{0065C228-D5A2-4335-B22F-BBD7658767DD}" dt="2020-04-28T19:18:42.914" v="145" actId="478"/>
          <ac:picMkLst>
            <pc:docMk/>
            <pc:sldMk cId="192711249" sldId="4654"/>
            <ac:picMk id="8" creationId="{C9D67E56-35B3-4A84-B2A1-0584AF5EFF01}"/>
          </ac:picMkLst>
        </pc:picChg>
      </pc:sldChg>
      <pc:sldChg chg="delSp add setBg">
        <pc:chgData name="Calvin Iost" userId="2e918ae95cf3805c" providerId="LiveId" clId="{0065C228-D5A2-4335-B22F-BBD7658767DD}" dt="2020-04-28T19:18:46.112" v="146" actId="478"/>
        <pc:sldMkLst>
          <pc:docMk/>
          <pc:sldMk cId="654743166" sldId="4655"/>
        </pc:sldMkLst>
        <pc:spChg chg="del">
          <ac:chgData name="Calvin Iost" userId="2e918ae95cf3805c" providerId="LiveId" clId="{0065C228-D5A2-4335-B22F-BBD7658767DD}" dt="2020-04-28T19:18:46.112" v="146" actId="478"/>
          <ac:spMkLst>
            <pc:docMk/>
            <pc:sldMk cId="654743166" sldId="4655"/>
            <ac:spMk id="27" creationId="{F437C788-12AE-404C-9C7E-FCD5224BACBE}"/>
          </ac:spMkLst>
        </pc:spChg>
        <pc:picChg chg="del">
          <ac:chgData name="Calvin Iost" userId="2e918ae95cf3805c" providerId="LiveId" clId="{0065C228-D5A2-4335-B22F-BBD7658767DD}" dt="2020-04-28T19:18:46.112" v="146" actId="478"/>
          <ac:picMkLst>
            <pc:docMk/>
            <pc:sldMk cId="654743166" sldId="4655"/>
            <ac:picMk id="7" creationId="{C7EC71E4-3E97-4A54-A574-08E81AB57D16}"/>
          </ac:picMkLst>
        </pc:picChg>
        <pc:picChg chg="del">
          <ac:chgData name="Calvin Iost" userId="2e918ae95cf3805c" providerId="LiveId" clId="{0065C228-D5A2-4335-B22F-BBD7658767DD}" dt="2020-04-28T19:18:46.112" v="146" actId="478"/>
          <ac:picMkLst>
            <pc:docMk/>
            <pc:sldMk cId="654743166" sldId="4655"/>
            <ac:picMk id="8" creationId="{292F12C5-71FF-4897-9058-EFC5664EC107}"/>
          </ac:picMkLst>
        </pc:picChg>
      </pc:sldChg>
      <pc:sldChg chg="addSp delSp modSp add">
        <pc:chgData name="Calvin Iost" userId="2e918ae95cf3805c" providerId="LiveId" clId="{0065C228-D5A2-4335-B22F-BBD7658767DD}" dt="2020-04-28T19:19:42.616" v="162" actId="1035"/>
        <pc:sldMkLst>
          <pc:docMk/>
          <pc:sldMk cId="1066014870" sldId="4657"/>
        </pc:sldMkLst>
        <pc:spChg chg="mod">
          <ac:chgData name="Calvin Iost" userId="2e918ae95cf3805c" providerId="LiveId" clId="{0065C228-D5A2-4335-B22F-BBD7658767DD}" dt="2020-04-28T19:19:16.266" v="153" actId="14100"/>
          <ac:spMkLst>
            <pc:docMk/>
            <pc:sldMk cId="1066014870" sldId="4657"/>
            <ac:spMk id="6" creationId="{1884714F-565A-4013-AE68-46963F96226F}"/>
          </ac:spMkLst>
        </pc:spChg>
        <pc:spChg chg="mod">
          <ac:chgData name="Calvin Iost" userId="2e918ae95cf3805c" providerId="LiveId" clId="{0065C228-D5A2-4335-B22F-BBD7658767DD}" dt="2020-04-28T19:19:34.969" v="157" actId="1076"/>
          <ac:spMkLst>
            <pc:docMk/>
            <pc:sldMk cId="1066014870" sldId="4657"/>
            <ac:spMk id="8" creationId="{8294F842-3EDD-4109-AB1C-515008A0564F}"/>
          </ac:spMkLst>
        </pc:spChg>
        <pc:spChg chg="add del mod">
          <ac:chgData name="Calvin Iost" userId="2e918ae95cf3805c" providerId="LiveId" clId="{0065C228-D5A2-4335-B22F-BBD7658767DD}" dt="2020-04-28T19:19:42.616" v="162" actId="1035"/>
          <ac:spMkLst>
            <pc:docMk/>
            <pc:sldMk cId="1066014870" sldId="4657"/>
            <ac:spMk id="11" creationId="{39227B8E-F649-4D44-B247-84287ABAE35B}"/>
          </ac:spMkLst>
        </pc:spChg>
        <pc:spChg chg="del">
          <ac:chgData name="Calvin Iost" userId="2e918ae95cf3805c" providerId="LiveId" clId="{0065C228-D5A2-4335-B22F-BBD7658767DD}" dt="2020-04-28T19:19:12.675" v="152" actId="478"/>
          <ac:spMkLst>
            <pc:docMk/>
            <pc:sldMk cId="1066014870" sldId="4657"/>
            <ac:spMk id="21" creationId="{7BF57D48-97E8-41FF-8218-8218F9AEC59A}"/>
          </ac:spMkLst>
        </pc:spChg>
        <pc:picChg chg="mod">
          <ac:chgData name="Calvin Iost" userId="2e918ae95cf3805c" providerId="LiveId" clId="{0065C228-D5A2-4335-B22F-BBD7658767DD}" dt="2020-04-28T19:19:18.802" v="154" actId="1076"/>
          <ac:picMkLst>
            <pc:docMk/>
            <pc:sldMk cId="1066014870" sldId="4657"/>
            <ac:picMk id="7" creationId="{90E77AE4-6A9E-45D8-BD13-FD8D55FBF987}"/>
          </ac:picMkLst>
        </pc:picChg>
        <pc:picChg chg="del">
          <ac:chgData name="Calvin Iost" userId="2e918ae95cf3805c" providerId="LiveId" clId="{0065C228-D5A2-4335-B22F-BBD7658767DD}" dt="2020-04-28T19:19:12.675" v="152" actId="478"/>
          <ac:picMkLst>
            <pc:docMk/>
            <pc:sldMk cId="1066014870" sldId="4657"/>
            <ac:picMk id="12" creationId="{1AF1F294-A19F-44A5-A405-9A439712C050}"/>
          </ac:picMkLst>
        </pc:picChg>
        <pc:picChg chg="del">
          <ac:chgData name="Calvin Iost" userId="2e918ae95cf3805c" providerId="LiveId" clId="{0065C228-D5A2-4335-B22F-BBD7658767DD}" dt="2020-04-28T19:19:12.675" v="152" actId="478"/>
          <ac:picMkLst>
            <pc:docMk/>
            <pc:sldMk cId="1066014870" sldId="4657"/>
            <ac:picMk id="13" creationId="{7C82D09B-2283-40C2-A19E-9F47583B0957}"/>
          </ac:picMkLst>
        </pc:picChg>
      </pc:sldChg>
      <pc:sldChg chg="delSp add">
        <pc:chgData name="Calvin Iost" userId="2e918ae95cf3805c" providerId="LiveId" clId="{0065C228-D5A2-4335-B22F-BBD7658767DD}" dt="2020-04-28T19:21:57.727" v="186" actId="478"/>
        <pc:sldMkLst>
          <pc:docMk/>
          <pc:sldMk cId="3026348819" sldId="4658"/>
        </pc:sldMkLst>
        <pc:spChg chg="del">
          <ac:chgData name="Calvin Iost" userId="2e918ae95cf3805c" providerId="LiveId" clId="{0065C228-D5A2-4335-B22F-BBD7658767DD}" dt="2020-04-28T19:21:57.727" v="186" actId="478"/>
          <ac:spMkLst>
            <pc:docMk/>
            <pc:sldMk cId="3026348819" sldId="4658"/>
            <ac:spMk id="13" creationId="{8FB105B1-86B6-455A-9ECD-E2ED7825D2EC}"/>
          </ac:spMkLst>
        </pc:spChg>
        <pc:picChg chg="del">
          <ac:chgData name="Calvin Iost" userId="2e918ae95cf3805c" providerId="LiveId" clId="{0065C228-D5A2-4335-B22F-BBD7658767DD}" dt="2020-04-28T19:21:57.727" v="186" actId="478"/>
          <ac:picMkLst>
            <pc:docMk/>
            <pc:sldMk cId="3026348819" sldId="4658"/>
            <ac:picMk id="11" creationId="{8E3CDE6C-7103-4030-9795-81A10A26A0C1}"/>
          </ac:picMkLst>
        </pc:picChg>
        <pc:picChg chg="del">
          <ac:chgData name="Calvin Iost" userId="2e918ae95cf3805c" providerId="LiveId" clId="{0065C228-D5A2-4335-B22F-BBD7658767DD}" dt="2020-04-28T19:21:57.727" v="186" actId="478"/>
          <ac:picMkLst>
            <pc:docMk/>
            <pc:sldMk cId="3026348819" sldId="4658"/>
            <ac:picMk id="12" creationId="{BEADEF1E-2A19-48A6-A25B-BA65E4206951}"/>
          </ac:picMkLst>
        </pc:picChg>
      </pc:sldChg>
      <pc:sldChg chg="delSp modSp add">
        <pc:chgData name="Calvin Iost" userId="2e918ae95cf3805c" providerId="LiveId" clId="{0065C228-D5A2-4335-B22F-BBD7658767DD}" dt="2020-04-28T19:22:11.562" v="189" actId="6549"/>
        <pc:sldMkLst>
          <pc:docMk/>
          <pc:sldMk cId="211484317" sldId="4659"/>
        </pc:sldMkLst>
        <pc:spChg chg="del">
          <ac:chgData name="Calvin Iost" userId="2e918ae95cf3805c" providerId="LiveId" clId="{0065C228-D5A2-4335-B22F-BBD7658767DD}" dt="2020-04-28T19:22:03.242" v="187" actId="478"/>
          <ac:spMkLst>
            <pc:docMk/>
            <pc:sldMk cId="211484317" sldId="4659"/>
            <ac:spMk id="13" creationId="{5FAB4126-43F2-4FBA-8FBA-19B0E0D7F8B5}"/>
          </ac:spMkLst>
        </pc:spChg>
        <pc:spChg chg="mod">
          <ac:chgData name="Calvin Iost" userId="2e918ae95cf3805c" providerId="LiveId" clId="{0065C228-D5A2-4335-B22F-BBD7658767DD}" dt="2020-04-28T19:22:11.562" v="189" actId="6549"/>
          <ac:spMkLst>
            <pc:docMk/>
            <pc:sldMk cId="211484317" sldId="4659"/>
            <ac:spMk id="19" creationId="{8C8345F3-2073-49CA-B666-A1E97E703089}"/>
          </ac:spMkLst>
        </pc:spChg>
        <pc:spChg chg="del">
          <ac:chgData name="Calvin Iost" userId="2e918ae95cf3805c" providerId="LiveId" clId="{0065C228-D5A2-4335-B22F-BBD7658767DD}" dt="2020-04-28T19:22:05.268" v="188" actId="478"/>
          <ac:spMkLst>
            <pc:docMk/>
            <pc:sldMk cId="211484317" sldId="4659"/>
            <ac:spMk id="24" creationId="{C184EE46-5FCB-4AAD-90F9-38E7D2FABEFD}"/>
          </ac:spMkLst>
        </pc:spChg>
        <pc:picChg chg="del">
          <ac:chgData name="Calvin Iost" userId="2e918ae95cf3805c" providerId="LiveId" clId="{0065C228-D5A2-4335-B22F-BBD7658767DD}" dt="2020-04-28T19:22:03.242" v="187" actId="478"/>
          <ac:picMkLst>
            <pc:docMk/>
            <pc:sldMk cId="211484317" sldId="4659"/>
            <ac:picMk id="11" creationId="{96C062FD-7D62-427B-9BB3-2F1950A69EA7}"/>
          </ac:picMkLst>
        </pc:picChg>
        <pc:picChg chg="del">
          <ac:chgData name="Calvin Iost" userId="2e918ae95cf3805c" providerId="LiveId" clId="{0065C228-D5A2-4335-B22F-BBD7658767DD}" dt="2020-04-28T19:22:03.242" v="187" actId="478"/>
          <ac:picMkLst>
            <pc:docMk/>
            <pc:sldMk cId="211484317" sldId="4659"/>
            <ac:picMk id="12" creationId="{9E5B9C86-0B61-4D5E-B0D4-16C34AFE7503}"/>
          </ac:picMkLst>
        </pc:picChg>
      </pc:sldChg>
      <pc:sldChg chg="delSp modSp add setBg">
        <pc:chgData name="Calvin Iost" userId="2e918ae95cf3805c" providerId="LiveId" clId="{0065C228-D5A2-4335-B22F-BBD7658767DD}" dt="2020-04-28T19:14:29.096" v="102" actId="6549"/>
        <pc:sldMkLst>
          <pc:docMk/>
          <pc:sldMk cId="3659279635" sldId="4680"/>
        </pc:sldMkLst>
        <pc:spChg chg="del">
          <ac:chgData name="Calvin Iost" userId="2e918ae95cf3805c" providerId="LiveId" clId="{0065C228-D5A2-4335-B22F-BBD7658767DD}" dt="2020-04-28T19:13:15.796" v="88" actId="478"/>
          <ac:spMkLst>
            <pc:docMk/>
            <pc:sldMk cId="3659279635" sldId="4680"/>
            <ac:spMk id="6" creationId="{0A78153A-0A95-4311-80BF-3AC219894B4E}"/>
          </ac:spMkLst>
        </pc:spChg>
        <pc:spChg chg="mod">
          <ac:chgData name="Calvin Iost" userId="2e918ae95cf3805c" providerId="LiveId" clId="{0065C228-D5A2-4335-B22F-BBD7658767DD}" dt="2020-04-28T19:14:29.096" v="102" actId="6549"/>
          <ac:spMkLst>
            <pc:docMk/>
            <pc:sldMk cId="3659279635" sldId="4680"/>
            <ac:spMk id="33" creationId="{9C716D39-0EC2-4689-BD25-74F4261A080A}"/>
          </ac:spMkLst>
        </pc:spChg>
        <pc:picChg chg="del">
          <ac:chgData name="Calvin Iost" userId="2e918ae95cf3805c" providerId="LiveId" clId="{0065C228-D5A2-4335-B22F-BBD7658767DD}" dt="2020-04-28T19:13:13.861" v="86" actId="478"/>
          <ac:picMkLst>
            <pc:docMk/>
            <pc:sldMk cId="3659279635" sldId="4680"/>
            <ac:picMk id="13" creationId="{9D705609-1D45-4FDD-BCF6-B40D426486B3}"/>
          </ac:picMkLst>
        </pc:picChg>
        <pc:picChg chg="del">
          <ac:chgData name="Calvin Iost" userId="2e918ae95cf3805c" providerId="LiveId" clId="{0065C228-D5A2-4335-B22F-BBD7658767DD}" dt="2020-04-28T19:13:14.536" v="87" actId="478"/>
          <ac:picMkLst>
            <pc:docMk/>
            <pc:sldMk cId="3659279635" sldId="4680"/>
            <ac:picMk id="15" creationId="{0750D136-54E0-4613-A8EC-9DFCA16A7707}"/>
          </ac:picMkLst>
        </pc:picChg>
      </pc:sldChg>
      <pc:sldChg chg="delSp add setBg">
        <pc:chgData name="Calvin Iost" userId="2e918ae95cf3805c" providerId="LiveId" clId="{0065C228-D5A2-4335-B22F-BBD7658767DD}" dt="2020-04-28T19:18:49.451" v="147" actId="478"/>
        <pc:sldMkLst>
          <pc:docMk/>
          <pc:sldMk cId="2393997022" sldId="4681"/>
        </pc:sldMkLst>
        <pc:spChg chg="del">
          <ac:chgData name="Calvin Iost" userId="2e918ae95cf3805c" providerId="LiveId" clId="{0065C228-D5A2-4335-B22F-BBD7658767DD}" dt="2020-04-28T19:18:49.451" v="147" actId="478"/>
          <ac:spMkLst>
            <pc:docMk/>
            <pc:sldMk cId="2393997022" sldId="4681"/>
            <ac:spMk id="24" creationId="{102963B5-5719-430E-8F02-ED79416C65FD}"/>
          </ac:spMkLst>
        </pc:spChg>
        <pc:picChg chg="del">
          <ac:chgData name="Calvin Iost" userId="2e918ae95cf3805c" providerId="LiveId" clId="{0065C228-D5A2-4335-B22F-BBD7658767DD}" dt="2020-04-28T19:18:49.451" v="147" actId="478"/>
          <ac:picMkLst>
            <pc:docMk/>
            <pc:sldMk cId="2393997022" sldId="4681"/>
            <ac:picMk id="7" creationId="{C7EC71E4-3E97-4A54-A574-08E81AB57D16}"/>
          </ac:picMkLst>
        </pc:picChg>
        <pc:picChg chg="del">
          <ac:chgData name="Calvin Iost" userId="2e918ae95cf3805c" providerId="LiveId" clId="{0065C228-D5A2-4335-B22F-BBD7658767DD}" dt="2020-04-28T19:18:49.451" v="147" actId="478"/>
          <ac:picMkLst>
            <pc:docMk/>
            <pc:sldMk cId="2393997022" sldId="4681"/>
            <ac:picMk id="8" creationId="{292F12C5-71FF-4897-9058-EFC5664EC107}"/>
          </ac:picMkLst>
        </pc:picChg>
      </pc:sldChg>
      <pc:sldMasterChg chg="add del addSldLayout delSldLayout">
        <pc:chgData name="Calvin Iost" userId="2e918ae95cf3805c" providerId="LiveId" clId="{0065C228-D5A2-4335-B22F-BBD7658767DD}" dt="2020-04-28T19:09:44.040" v="7" actId="26606"/>
        <pc:sldMasterMkLst>
          <pc:docMk/>
          <pc:sldMasterMk cId="104588684" sldId="2147483672"/>
        </pc:sldMasterMkLst>
        <pc:sldLayoutChg chg="add del">
          <pc:chgData name="Calvin Iost" userId="2e918ae95cf3805c" providerId="LiveId" clId="{0065C228-D5A2-4335-B22F-BBD7658767DD}" dt="2020-04-28T19:09:44.040" v="7" actId="26606"/>
          <pc:sldLayoutMkLst>
            <pc:docMk/>
            <pc:sldMasterMk cId="104588684" sldId="2147483672"/>
            <pc:sldLayoutMk cId="4134760533" sldId="2147483673"/>
          </pc:sldLayoutMkLst>
        </pc:sldLayoutChg>
        <pc:sldLayoutChg chg="add del">
          <pc:chgData name="Calvin Iost" userId="2e918ae95cf3805c" providerId="LiveId" clId="{0065C228-D5A2-4335-B22F-BBD7658767DD}" dt="2020-04-28T19:09:44.040" v="7" actId="26606"/>
          <pc:sldLayoutMkLst>
            <pc:docMk/>
            <pc:sldMasterMk cId="104588684" sldId="2147483672"/>
            <pc:sldLayoutMk cId="3540032709" sldId="2147483674"/>
          </pc:sldLayoutMkLst>
        </pc:sldLayoutChg>
        <pc:sldLayoutChg chg="add del">
          <pc:chgData name="Calvin Iost" userId="2e918ae95cf3805c" providerId="LiveId" clId="{0065C228-D5A2-4335-B22F-BBD7658767DD}" dt="2020-04-28T19:09:44.040" v="7" actId="26606"/>
          <pc:sldLayoutMkLst>
            <pc:docMk/>
            <pc:sldMasterMk cId="104588684" sldId="2147483672"/>
            <pc:sldLayoutMk cId="529832918" sldId="2147483675"/>
          </pc:sldLayoutMkLst>
        </pc:sldLayoutChg>
        <pc:sldLayoutChg chg="add del">
          <pc:chgData name="Calvin Iost" userId="2e918ae95cf3805c" providerId="LiveId" clId="{0065C228-D5A2-4335-B22F-BBD7658767DD}" dt="2020-04-28T19:09:44.040" v="7" actId="26606"/>
          <pc:sldLayoutMkLst>
            <pc:docMk/>
            <pc:sldMasterMk cId="104588684" sldId="2147483672"/>
            <pc:sldLayoutMk cId="2437988135" sldId="2147483676"/>
          </pc:sldLayoutMkLst>
        </pc:sldLayoutChg>
        <pc:sldLayoutChg chg="add del">
          <pc:chgData name="Calvin Iost" userId="2e918ae95cf3805c" providerId="LiveId" clId="{0065C228-D5A2-4335-B22F-BBD7658767DD}" dt="2020-04-28T19:09:44.040" v="7" actId="26606"/>
          <pc:sldLayoutMkLst>
            <pc:docMk/>
            <pc:sldMasterMk cId="104588684" sldId="2147483672"/>
            <pc:sldLayoutMk cId="3443223414" sldId="2147483677"/>
          </pc:sldLayoutMkLst>
        </pc:sldLayoutChg>
        <pc:sldLayoutChg chg="add del">
          <pc:chgData name="Calvin Iost" userId="2e918ae95cf3805c" providerId="LiveId" clId="{0065C228-D5A2-4335-B22F-BBD7658767DD}" dt="2020-04-28T19:09:44.040" v="7" actId="26606"/>
          <pc:sldLayoutMkLst>
            <pc:docMk/>
            <pc:sldMasterMk cId="104588684" sldId="2147483672"/>
            <pc:sldLayoutMk cId="3601459709" sldId="2147483678"/>
          </pc:sldLayoutMkLst>
        </pc:sldLayoutChg>
        <pc:sldLayoutChg chg="add del">
          <pc:chgData name="Calvin Iost" userId="2e918ae95cf3805c" providerId="LiveId" clId="{0065C228-D5A2-4335-B22F-BBD7658767DD}" dt="2020-04-28T19:09:44.040" v="7" actId="26606"/>
          <pc:sldLayoutMkLst>
            <pc:docMk/>
            <pc:sldMasterMk cId="104588684" sldId="2147483672"/>
            <pc:sldLayoutMk cId="1216338081" sldId="2147483679"/>
          </pc:sldLayoutMkLst>
        </pc:sldLayoutChg>
        <pc:sldLayoutChg chg="add del">
          <pc:chgData name="Calvin Iost" userId="2e918ae95cf3805c" providerId="LiveId" clId="{0065C228-D5A2-4335-B22F-BBD7658767DD}" dt="2020-04-28T19:09:44.040" v="7" actId="26606"/>
          <pc:sldLayoutMkLst>
            <pc:docMk/>
            <pc:sldMasterMk cId="104588684" sldId="2147483672"/>
            <pc:sldLayoutMk cId="2463083950" sldId="2147483680"/>
          </pc:sldLayoutMkLst>
        </pc:sldLayoutChg>
        <pc:sldLayoutChg chg="add del">
          <pc:chgData name="Calvin Iost" userId="2e918ae95cf3805c" providerId="LiveId" clId="{0065C228-D5A2-4335-B22F-BBD7658767DD}" dt="2020-04-28T19:09:44.040" v="7" actId="26606"/>
          <pc:sldLayoutMkLst>
            <pc:docMk/>
            <pc:sldMasterMk cId="104588684" sldId="2147483672"/>
            <pc:sldLayoutMk cId="2118490362" sldId="2147483681"/>
          </pc:sldLayoutMkLst>
        </pc:sldLayoutChg>
        <pc:sldLayoutChg chg="add del">
          <pc:chgData name="Calvin Iost" userId="2e918ae95cf3805c" providerId="LiveId" clId="{0065C228-D5A2-4335-B22F-BBD7658767DD}" dt="2020-04-28T19:09:44.040" v="7" actId="26606"/>
          <pc:sldLayoutMkLst>
            <pc:docMk/>
            <pc:sldMasterMk cId="104588684" sldId="2147483672"/>
            <pc:sldLayoutMk cId="1274499687" sldId="2147483682"/>
          </pc:sldLayoutMkLst>
        </pc:sldLayoutChg>
        <pc:sldLayoutChg chg="add del">
          <pc:chgData name="Calvin Iost" userId="2e918ae95cf3805c" providerId="LiveId" clId="{0065C228-D5A2-4335-B22F-BBD7658767DD}" dt="2020-04-28T19:09:44.040" v="7" actId="26606"/>
          <pc:sldLayoutMkLst>
            <pc:docMk/>
            <pc:sldMasterMk cId="104588684" sldId="2147483672"/>
            <pc:sldLayoutMk cId="3974191212" sldId="2147483683"/>
          </pc:sldLayoutMkLst>
        </pc:sldLayoutChg>
      </pc:sldMasterChg>
      <pc:sldMasterChg chg="add replId addSldLayout">
        <pc:chgData name="Calvin Iost" userId="2e918ae95cf3805c" providerId="LiveId" clId="{0065C228-D5A2-4335-B22F-BBD7658767DD}" dt="2020-04-28T19:09:44.040" v="7" actId="26606"/>
        <pc:sldMasterMkLst>
          <pc:docMk/>
          <pc:sldMasterMk cId="3832461260" sldId="2147483684"/>
        </pc:sldMasterMkLst>
        <pc:sldLayoutChg chg="ad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193208553" sldId="2147483685"/>
          </pc:sldLayoutMkLst>
        </pc:sldLayoutChg>
        <pc:sldLayoutChg chg="ad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3439760690" sldId="2147483686"/>
          </pc:sldLayoutMkLst>
        </pc:sldLayoutChg>
        <pc:sldLayoutChg chg="add replI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2943424863" sldId="2147483687"/>
          </pc:sldLayoutMkLst>
        </pc:sldLayoutChg>
        <pc:sldLayoutChg chg="add replI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2601326205" sldId="2147483688"/>
          </pc:sldLayoutMkLst>
        </pc:sldLayoutChg>
        <pc:sldLayoutChg chg="add replI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3447816247" sldId="2147483689"/>
          </pc:sldLayoutMkLst>
        </pc:sldLayoutChg>
        <pc:sldLayoutChg chg="add replI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3630857264" sldId="2147483690"/>
          </pc:sldLayoutMkLst>
        </pc:sldLayoutChg>
        <pc:sldLayoutChg chg="add replI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3356689949" sldId="2147483691"/>
          </pc:sldLayoutMkLst>
        </pc:sldLayoutChg>
        <pc:sldLayoutChg chg="add replI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108899614" sldId="2147483692"/>
          </pc:sldLayoutMkLst>
        </pc:sldLayoutChg>
        <pc:sldLayoutChg chg="add replI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4229097443" sldId="2147483693"/>
          </pc:sldLayoutMkLst>
        </pc:sldLayoutChg>
        <pc:sldLayoutChg chg="add replI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4177628103" sldId="2147483694"/>
          </pc:sldLayoutMkLst>
        </pc:sldLayoutChg>
        <pc:sldLayoutChg chg="add replI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2178448755" sldId="2147483695"/>
          </pc:sldLayoutMkLst>
        </pc:sldLayoutChg>
        <pc:sldLayoutChg chg="add replId">
          <pc:chgData name="Calvin Iost" userId="2e918ae95cf3805c" providerId="LiveId" clId="{0065C228-D5A2-4335-B22F-BBD7658767DD}" dt="2020-04-28T19:09:44.040" v="7" actId="26606"/>
          <pc:sldLayoutMkLst>
            <pc:docMk/>
            <pc:sldMasterMk cId="3832461260" sldId="2147483684"/>
            <pc:sldLayoutMk cId="615146239" sldId="2147483696"/>
          </pc:sldLayoutMkLst>
        </pc:sldLayoutChg>
      </pc:sldMasterChg>
      <pc:sldMasterChg chg="add del addSldLayout delSldLayout">
        <pc:chgData name="Calvin Iost" userId="2e918ae95cf3805c" providerId="LiveId" clId="{0065C228-D5A2-4335-B22F-BBD7658767DD}" dt="2020-04-28T19:09:43.888" v="6" actId="26606"/>
        <pc:sldMasterMkLst>
          <pc:docMk/>
          <pc:sldMasterMk cId="4282695775" sldId="2147483724"/>
        </pc:sldMasterMkLst>
        <pc:sldLayoutChg chg="add del">
          <pc:chgData name="Calvin Iost" userId="2e918ae95cf3805c" providerId="LiveId" clId="{0065C228-D5A2-4335-B22F-BBD7658767DD}" dt="2020-04-28T19:09:43.888" v="6" actId="26606"/>
          <pc:sldLayoutMkLst>
            <pc:docMk/>
            <pc:sldMasterMk cId="4282695775" sldId="2147483724"/>
            <pc:sldLayoutMk cId="440639934" sldId="2147483713"/>
          </pc:sldLayoutMkLst>
        </pc:sldLayoutChg>
        <pc:sldLayoutChg chg="add del">
          <pc:chgData name="Calvin Iost" userId="2e918ae95cf3805c" providerId="LiveId" clId="{0065C228-D5A2-4335-B22F-BBD7658767DD}" dt="2020-04-28T19:09:43.888" v="6" actId="26606"/>
          <pc:sldLayoutMkLst>
            <pc:docMk/>
            <pc:sldMasterMk cId="4282695775" sldId="2147483724"/>
            <pc:sldLayoutMk cId="321728814" sldId="2147483714"/>
          </pc:sldLayoutMkLst>
        </pc:sldLayoutChg>
        <pc:sldLayoutChg chg="add del">
          <pc:chgData name="Calvin Iost" userId="2e918ae95cf3805c" providerId="LiveId" clId="{0065C228-D5A2-4335-B22F-BBD7658767DD}" dt="2020-04-28T19:09:43.888" v="6" actId="26606"/>
          <pc:sldLayoutMkLst>
            <pc:docMk/>
            <pc:sldMasterMk cId="4282695775" sldId="2147483724"/>
            <pc:sldLayoutMk cId="2524943472" sldId="2147483715"/>
          </pc:sldLayoutMkLst>
        </pc:sldLayoutChg>
        <pc:sldLayoutChg chg="add del">
          <pc:chgData name="Calvin Iost" userId="2e918ae95cf3805c" providerId="LiveId" clId="{0065C228-D5A2-4335-B22F-BBD7658767DD}" dt="2020-04-28T19:09:43.888" v="6" actId="26606"/>
          <pc:sldLayoutMkLst>
            <pc:docMk/>
            <pc:sldMasterMk cId="4282695775" sldId="2147483724"/>
            <pc:sldLayoutMk cId="2308667957" sldId="2147483716"/>
          </pc:sldLayoutMkLst>
        </pc:sldLayoutChg>
        <pc:sldLayoutChg chg="add del">
          <pc:chgData name="Calvin Iost" userId="2e918ae95cf3805c" providerId="LiveId" clId="{0065C228-D5A2-4335-B22F-BBD7658767DD}" dt="2020-04-28T19:09:43.888" v="6" actId="26606"/>
          <pc:sldLayoutMkLst>
            <pc:docMk/>
            <pc:sldMasterMk cId="4282695775" sldId="2147483724"/>
            <pc:sldLayoutMk cId="1514417971" sldId="2147483717"/>
          </pc:sldLayoutMkLst>
        </pc:sldLayoutChg>
        <pc:sldLayoutChg chg="add del">
          <pc:chgData name="Calvin Iost" userId="2e918ae95cf3805c" providerId="LiveId" clId="{0065C228-D5A2-4335-B22F-BBD7658767DD}" dt="2020-04-28T19:09:43.888" v="6" actId="26606"/>
          <pc:sldLayoutMkLst>
            <pc:docMk/>
            <pc:sldMasterMk cId="4282695775" sldId="2147483724"/>
            <pc:sldLayoutMk cId="3703240279" sldId="2147483718"/>
          </pc:sldLayoutMkLst>
        </pc:sldLayoutChg>
        <pc:sldLayoutChg chg="add del">
          <pc:chgData name="Calvin Iost" userId="2e918ae95cf3805c" providerId="LiveId" clId="{0065C228-D5A2-4335-B22F-BBD7658767DD}" dt="2020-04-28T19:09:43.888" v="6" actId="26606"/>
          <pc:sldLayoutMkLst>
            <pc:docMk/>
            <pc:sldMasterMk cId="4282695775" sldId="2147483724"/>
            <pc:sldLayoutMk cId="1608085628" sldId="2147483719"/>
          </pc:sldLayoutMkLst>
        </pc:sldLayoutChg>
        <pc:sldLayoutChg chg="add del">
          <pc:chgData name="Calvin Iost" userId="2e918ae95cf3805c" providerId="LiveId" clId="{0065C228-D5A2-4335-B22F-BBD7658767DD}" dt="2020-04-28T19:09:43.888" v="6" actId="26606"/>
          <pc:sldLayoutMkLst>
            <pc:docMk/>
            <pc:sldMasterMk cId="4282695775" sldId="2147483724"/>
            <pc:sldLayoutMk cId="3919353647" sldId="2147483720"/>
          </pc:sldLayoutMkLst>
        </pc:sldLayoutChg>
        <pc:sldLayoutChg chg="add del">
          <pc:chgData name="Calvin Iost" userId="2e918ae95cf3805c" providerId="LiveId" clId="{0065C228-D5A2-4335-B22F-BBD7658767DD}" dt="2020-04-28T19:09:43.888" v="6" actId="26606"/>
          <pc:sldLayoutMkLst>
            <pc:docMk/>
            <pc:sldMasterMk cId="4282695775" sldId="2147483724"/>
            <pc:sldLayoutMk cId="4068513682" sldId="2147483721"/>
          </pc:sldLayoutMkLst>
        </pc:sldLayoutChg>
        <pc:sldLayoutChg chg="add del">
          <pc:chgData name="Calvin Iost" userId="2e918ae95cf3805c" providerId="LiveId" clId="{0065C228-D5A2-4335-B22F-BBD7658767DD}" dt="2020-04-28T19:09:43.888" v="6" actId="26606"/>
          <pc:sldLayoutMkLst>
            <pc:docMk/>
            <pc:sldMasterMk cId="4282695775" sldId="2147483724"/>
            <pc:sldLayoutMk cId="3895892285" sldId="2147483722"/>
          </pc:sldLayoutMkLst>
        </pc:sldLayoutChg>
        <pc:sldLayoutChg chg="add del">
          <pc:chgData name="Calvin Iost" userId="2e918ae95cf3805c" providerId="LiveId" clId="{0065C228-D5A2-4335-B22F-BBD7658767DD}" dt="2020-04-28T19:09:43.888" v="6" actId="26606"/>
          <pc:sldLayoutMkLst>
            <pc:docMk/>
            <pc:sldMasterMk cId="4282695775" sldId="2147483724"/>
            <pc:sldLayoutMk cId="471662407" sldId="2147483723"/>
          </pc:sldLayoutMkLst>
        </pc:sldLayoutChg>
      </pc:sldMasterChg>
      <pc:sldMasterChg chg="add del addSldLayout delSldLayout">
        <pc:chgData name="Calvin Iost" userId="2e918ae95cf3805c" providerId="LiveId" clId="{0065C228-D5A2-4335-B22F-BBD7658767DD}" dt="2020-04-28T19:09:43.072" v="4" actId="26606"/>
        <pc:sldMasterMkLst>
          <pc:docMk/>
          <pc:sldMasterMk cId="390142465" sldId="2147483737"/>
        </pc:sldMasterMkLst>
        <pc:sldLayoutChg chg="add del">
          <pc:chgData name="Calvin Iost" userId="2e918ae95cf3805c" providerId="LiveId" clId="{0065C228-D5A2-4335-B22F-BBD7658767DD}" dt="2020-04-28T19:09:43.072" v="4" actId="26606"/>
          <pc:sldLayoutMkLst>
            <pc:docMk/>
            <pc:sldMasterMk cId="390142465" sldId="2147483737"/>
            <pc:sldLayoutMk cId="3688631485" sldId="2147483726"/>
          </pc:sldLayoutMkLst>
        </pc:sldLayoutChg>
        <pc:sldLayoutChg chg="add del">
          <pc:chgData name="Calvin Iost" userId="2e918ae95cf3805c" providerId="LiveId" clId="{0065C228-D5A2-4335-B22F-BBD7658767DD}" dt="2020-04-28T19:09:43.072" v="4" actId="26606"/>
          <pc:sldLayoutMkLst>
            <pc:docMk/>
            <pc:sldMasterMk cId="390142465" sldId="2147483737"/>
            <pc:sldLayoutMk cId="1393659950" sldId="2147483727"/>
          </pc:sldLayoutMkLst>
        </pc:sldLayoutChg>
        <pc:sldLayoutChg chg="add del">
          <pc:chgData name="Calvin Iost" userId="2e918ae95cf3805c" providerId="LiveId" clId="{0065C228-D5A2-4335-B22F-BBD7658767DD}" dt="2020-04-28T19:09:43.072" v="4" actId="26606"/>
          <pc:sldLayoutMkLst>
            <pc:docMk/>
            <pc:sldMasterMk cId="390142465" sldId="2147483737"/>
            <pc:sldLayoutMk cId="1156057037" sldId="2147483728"/>
          </pc:sldLayoutMkLst>
        </pc:sldLayoutChg>
        <pc:sldLayoutChg chg="add del">
          <pc:chgData name="Calvin Iost" userId="2e918ae95cf3805c" providerId="LiveId" clId="{0065C228-D5A2-4335-B22F-BBD7658767DD}" dt="2020-04-28T19:09:43.072" v="4" actId="26606"/>
          <pc:sldLayoutMkLst>
            <pc:docMk/>
            <pc:sldMasterMk cId="390142465" sldId="2147483737"/>
            <pc:sldLayoutMk cId="3142315688" sldId="2147483729"/>
          </pc:sldLayoutMkLst>
        </pc:sldLayoutChg>
        <pc:sldLayoutChg chg="add del">
          <pc:chgData name="Calvin Iost" userId="2e918ae95cf3805c" providerId="LiveId" clId="{0065C228-D5A2-4335-B22F-BBD7658767DD}" dt="2020-04-28T19:09:43.072" v="4" actId="26606"/>
          <pc:sldLayoutMkLst>
            <pc:docMk/>
            <pc:sldMasterMk cId="390142465" sldId="2147483737"/>
            <pc:sldLayoutMk cId="2766951286" sldId="2147483730"/>
          </pc:sldLayoutMkLst>
        </pc:sldLayoutChg>
        <pc:sldLayoutChg chg="add del">
          <pc:chgData name="Calvin Iost" userId="2e918ae95cf3805c" providerId="LiveId" clId="{0065C228-D5A2-4335-B22F-BBD7658767DD}" dt="2020-04-28T19:09:43.072" v="4" actId="26606"/>
          <pc:sldLayoutMkLst>
            <pc:docMk/>
            <pc:sldMasterMk cId="390142465" sldId="2147483737"/>
            <pc:sldLayoutMk cId="607312262" sldId="2147483731"/>
          </pc:sldLayoutMkLst>
        </pc:sldLayoutChg>
        <pc:sldLayoutChg chg="add del">
          <pc:chgData name="Calvin Iost" userId="2e918ae95cf3805c" providerId="LiveId" clId="{0065C228-D5A2-4335-B22F-BBD7658767DD}" dt="2020-04-28T19:09:43.072" v="4" actId="26606"/>
          <pc:sldLayoutMkLst>
            <pc:docMk/>
            <pc:sldMasterMk cId="390142465" sldId="2147483737"/>
            <pc:sldLayoutMk cId="3878429853" sldId="2147483732"/>
          </pc:sldLayoutMkLst>
        </pc:sldLayoutChg>
        <pc:sldLayoutChg chg="add del">
          <pc:chgData name="Calvin Iost" userId="2e918ae95cf3805c" providerId="LiveId" clId="{0065C228-D5A2-4335-B22F-BBD7658767DD}" dt="2020-04-28T19:09:43.072" v="4" actId="26606"/>
          <pc:sldLayoutMkLst>
            <pc:docMk/>
            <pc:sldMasterMk cId="390142465" sldId="2147483737"/>
            <pc:sldLayoutMk cId="1573615649" sldId="2147483733"/>
          </pc:sldLayoutMkLst>
        </pc:sldLayoutChg>
        <pc:sldLayoutChg chg="add del">
          <pc:chgData name="Calvin Iost" userId="2e918ae95cf3805c" providerId="LiveId" clId="{0065C228-D5A2-4335-B22F-BBD7658767DD}" dt="2020-04-28T19:09:43.072" v="4" actId="26606"/>
          <pc:sldLayoutMkLst>
            <pc:docMk/>
            <pc:sldMasterMk cId="390142465" sldId="2147483737"/>
            <pc:sldLayoutMk cId="2568535100" sldId="2147483734"/>
          </pc:sldLayoutMkLst>
        </pc:sldLayoutChg>
        <pc:sldLayoutChg chg="add del">
          <pc:chgData name="Calvin Iost" userId="2e918ae95cf3805c" providerId="LiveId" clId="{0065C228-D5A2-4335-B22F-BBD7658767DD}" dt="2020-04-28T19:09:43.072" v="4" actId="26606"/>
          <pc:sldLayoutMkLst>
            <pc:docMk/>
            <pc:sldMasterMk cId="390142465" sldId="2147483737"/>
            <pc:sldLayoutMk cId="651432335" sldId="2147483735"/>
          </pc:sldLayoutMkLst>
        </pc:sldLayoutChg>
        <pc:sldLayoutChg chg="add del">
          <pc:chgData name="Calvin Iost" userId="2e918ae95cf3805c" providerId="LiveId" clId="{0065C228-D5A2-4335-B22F-BBD7658767DD}" dt="2020-04-28T19:09:43.072" v="4" actId="26606"/>
          <pc:sldLayoutMkLst>
            <pc:docMk/>
            <pc:sldMasterMk cId="390142465" sldId="2147483737"/>
            <pc:sldLayoutMk cId="780578910" sldId="2147483736"/>
          </pc:sldLayoutMkLst>
        </pc:sldLayoutChg>
      </pc:sldMasterChg>
    </pc:docChg>
  </pc:docChgLst>
  <pc:docChgLst>
    <pc:chgData name="Calvin Iost" userId="2e918ae95cf3805c" providerId="LiveId" clId="{451D1A59-22CE-458F-B484-4C6F2EEB99DE}"/>
    <pc:docChg chg="undo custSel addSld delSld modSld sldOrd">
      <pc:chgData name="Calvin Iost" userId="2e918ae95cf3805c" providerId="LiveId" clId="{451D1A59-22CE-458F-B484-4C6F2EEB99DE}" dt="2021-08-14T11:05:45.224" v="500" actId="20577"/>
      <pc:docMkLst>
        <pc:docMk/>
      </pc:docMkLst>
      <pc:sldChg chg="del">
        <pc:chgData name="Calvin Iost" userId="2e918ae95cf3805c" providerId="LiveId" clId="{451D1A59-22CE-458F-B484-4C6F2EEB99DE}" dt="2021-08-14T10:05:20.282" v="58" actId="47"/>
        <pc:sldMkLst>
          <pc:docMk/>
          <pc:sldMk cId="76847108" sldId="257"/>
        </pc:sldMkLst>
      </pc:sldChg>
      <pc:sldChg chg="modSp mod">
        <pc:chgData name="Calvin Iost" userId="2e918ae95cf3805c" providerId="LiveId" clId="{451D1A59-22CE-458F-B484-4C6F2EEB99DE}" dt="2021-08-14T10:04:34.723" v="52" actId="20577"/>
        <pc:sldMkLst>
          <pc:docMk/>
          <pc:sldMk cId="1822915988" sldId="258"/>
        </pc:sldMkLst>
        <pc:spChg chg="mod">
          <ac:chgData name="Calvin Iost" userId="2e918ae95cf3805c" providerId="LiveId" clId="{451D1A59-22CE-458F-B484-4C6F2EEB99DE}" dt="2021-08-14T09:39:46.778" v="1" actId="20577"/>
          <ac:spMkLst>
            <pc:docMk/>
            <pc:sldMk cId="1822915988" sldId="258"/>
            <ac:spMk id="5" creationId="{BF1147BB-B84E-48AF-AC98-EB8E21F65027}"/>
          </ac:spMkLst>
        </pc:spChg>
        <pc:spChg chg="mod">
          <ac:chgData name="Calvin Iost" userId="2e918ae95cf3805c" providerId="LiveId" clId="{451D1A59-22CE-458F-B484-4C6F2EEB99DE}" dt="2021-08-14T10:04:34.723" v="52" actId="20577"/>
          <ac:spMkLst>
            <pc:docMk/>
            <pc:sldMk cId="1822915988" sldId="258"/>
            <ac:spMk id="12" creationId="{26782C97-8068-4023-8C2C-1417754E96AF}"/>
          </ac:spMkLst>
        </pc:spChg>
      </pc:sldChg>
      <pc:sldChg chg="del">
        <pc:chgData name="Calvin Iost" userId="2e918ae95cf3805c" providerId="LiveId" clId="{451D1A59-22CE-458F-B484-4C6F2EEB99DE}" dt="2021-08-14T10:05:21.609" v="59" actId="47"/>
        <pc:sldMkLst>
          <pc:docMk/>
          <pc:sldMk cId="2913704435" sldId="260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1616860212" sldId="279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1900048772" sldId="280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175672313" sldId="283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031035540" sldId="285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214831192" sldId="288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1533764032" sldId="289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744669170" sldId="294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987896401" sldId="297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1071772157" sldId="298"/>
        </pc:sldMkLst>
      </pc:sldChg>
      <pc:sldChg chg="modSp mod">
        <pc:chgData name="Calvin Iost" userId="2e918ae95cf3805c" providerId="LiveId" clId="{451D1A59-22CE-458F-B484-4C6F2EEB99DE}" dt="2021-08-14T11:05:45.224" v="500" actId="20577"/>
        <pc:sldMkLst>
          <pc:docMk/>
          <pc:sldMk cId="1519664000" sldId="316"/>
        </pc:sldMkLst>
        <pc:spChg chg="mod">
          <ac:chgData name="Calvin Iost" userId="2e918ae95cf3805c" providerId="LiveId" clId="{451D1A59-22CE-458F-B484-4C6F2EEB99DE}" dt="2021-08-14T11:05:45.224" v="500" actId="20577"/>
          <ac:spMkLst>
            <pc:docMk/>
            <pc:sldMk cId="1519664000" sldId="316"/>
            <ac:spMk id="2" creationId="{EB0E1E3C-2A7B-4B47-BF04-B1F280359C83}"/>
          </ac:spMkLst>
        </pc:spChg>
      </pc:sldChg>
      <pc:sldChg chg="modSp mod">
        <pc:chgData name="Calvin Iost" userId="2e918ae95cf3805c" providerId="LiveId" clId="{451D1A59-22CE-458F-B484-4C6F2EEB99DE}" dt="2021-08-14T10:04:02.593" v="20" actId="20577"/>
        <pc:sldMkLst>
          <pc:docMk/>
          <pc:sldMk cId="118946761" sldId="399"/>
        </pc:sldMkLst>
        <pc:spChg chg="mod">
          <ac:chgData name="Calvin Iost" userId="2e918ae95cf3805c" providerId="LiveId" clId="{451D1A59-22CE-458F-B484-4C6F2EEB99DE}" dt="2021-08-14T10:04:02.593" v="20" actId="20577"/>
          <ac:spMkLst>
            <pc:docMk/>
            <pc:sldMk cId="118946761" sldId="399"/>
            <ac:spMk id="22" creationId="{E5A33770-BAAE-4767-BAF9-FA56A201265D}"/>
          </ac:spMkLst>
        </pc:spChg>
      </pc:sldChg>
      <pc:sldChg chg="delSp mod">
        <pc:chgData name="Calvin Iost" userId="2e918ae95cf3805c" providerId="LiveId" clId="{451D1A59-22CE-458F-B484-4C6F2EEB99DE}" dt="2021-08-14T11:00:53.167" v="415" actId="478"/>
        <pc:sldMkLst>
          <pc:docMk/>
          <pc:sldMk cId="1422409169" sldId="400"/>
        </pc:sldMkLst>
        <pc:spChg chg="del">
          <ac:chgData name="Calvin Iost" userId="2e918ae95cf3805c" providerId="LiveId" clId="{451D1A59-22CE-458F-B484-4C6F2EEB99DE}" dt="2021-08-14T11:00:53.167" v="415" actId="478"/>
          <ac:spMkLst>
            <pc:docMk/>
            <pc:sldMk cId="1422409169" sldId="400"/>
            <ac:spMk id="41" creationId="{A88A801A-BFFF-4896-963F-A22F98D093C6}"/>
          </ac:spMkLst>
        </pc:spChg>
        <pc:picChg chg="del">
          <ac:chgData name="Calvin Iost" userId="2e918ae95cf3805c" providerId="LiveId" clId="{451D1A59-22CE-458F-B484-4C6F2EEB99DE}" dt="2021-08-14T11:00:51.767" v="414" actId="478"/>
          <ac:picMkLst>
            <pc:docMk/>
            <pc:sldMk cId="1422409169" sldId="400"/>
            <ac:picMk id="5" creationId="{0D00DB85-6A8A-4B89-98E9-4CC8C3E45C55}"/>
          </ac:picMkLst>
        </pc:picChg>
      </pc:sldChg>
      <pc:sldChg chg="modSp mod">
        <pc:chgData name="Calvin Iost" userId="2e918ae95cf3805c" providerId="LiveId" clId="{451D1A59-22CE-458F-B484-4C6F2EEB99DE}" dt="2021-08-14T11:01:12.691" v="416" actId="1076"/>
        <pc:sldMkLst>
          <pc:docMk/>
          <pc:sldMk cId="2838460222" sldId="455"/>
        </pc:sldMkLst>
        <pc:picChg chg="mod">
          <ac:chgData name="Calvin Iost" userId="2e918ae95cf3805c" providerId="LiveId" clId="{451D1A59-22CE-458F-B484-4C6F2EEB99DE}" dt="2021-08-14T11:01:12.691" v="416" actId="1076"/>
          <ac:picMkLst>
            <pc:docMk/>
            <pc:sldMk cId="2838460222" sldId="455"/>
            <ac:picMk id="40" creationId="{65F37AD8-2657-479B-BC57-0502FE77EBD9}"/>
          </ac:picMkLst>
        </pc:picChg>
      </pc:sldChg>
      <pc:sldChg chg="del">
        <pc:chgData name="Calvin Iost" userId="2e918ae95cf3805c" providerId="LiveId" clId="{451D1A59-22CE-458F-B484-4C6F2EEB99DE}" dt="2021-08-14T10:05:18.487" v="57" actId="47"/>
        <pc:sldMkLst>
          <pc:docMk/>
          <pc:sldMk cId="4095605791" sldId="934"/>
        </pc:sldMkLst>
      </pc:sldChg>
      <pc:sldChg chg="del">
        <pc:chgData name="Calvin Iost" userId="2e918ae95cf3805c" providerId="LiveId" clId="{451D1A59-22CE-458F-B484-4C6F2EEB99DE}" dt="2021-08-14T09:40:11.538" v="10" actId="47"/>
        <pc:sldMkLst>
          <pc:docMk/>
          <pc:sldMk cId="1613735046" sldId="3394"/>
        </pc:sldMkLst>
      </pc:sldChg>
      <pc:sldChg chg="del">
        <pc:chgData name="Calvin Iost" userId="2e918ae95cf3805c" providerId="LiveId" clId="{451D1A59-22CE-458F-B484-4C6F2EEB99DE}" dt="2021-08-14T10:05:13.823" v="56" actId="47"/>
        <pc:sldMkLst>
          <pc:docMk/>
          <pc:sldMk cId="1627773962" sldId="4560"/>
        </pc:sldMkLst>
      </pc:sldChg>
      <pc:sldChg chg="del">
        <pc:chgData name="Calvin Iost" userId="2e918ae95cf3805c" providerId="LiveId" clId="{451D1A59-22CE-458F-B484-4C6F2EEB99DE}" dt="2021-08-14T10:05:13.823" v="56" actId="47"/>
        <pc:sldMkLst>
          <pc:docMk/>
          <pc:sldMk cId="1192417252" sldId="4561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4028978193" sldId="4566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1307653117" sldId="4567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2114005872" sldId="4568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396777222" sldId="4569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2662570706" sldId="4570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707648864" sldId="4571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239297650" sldId="4572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628735888" sldId="4573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1564883002" sldId="4574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2247940096" sldId="4575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2367945303" sldId="4576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699165693" sldId="4577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38937037" sldId="4578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211529614" sldId="4579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1938342420" sldId="4580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2812395530" sldId="4581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981146119" sldId="4582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2486317479" sldId="4583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492606477" sldId="4584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260336677" sldId="4585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4055937403" sldId="4586"/>
        </pc:sldMkLst>
      </pc:sldChg>
      <pc:sldChg chg="del">
        <pc:chgData name="Calvin Iost" userId="2e918ae95cf3805c" providerId="LiveId" clId="{451D1A59-22CE-458F-B484-4C6F2EEB99DE}" dt="2021-08-14T10:03:54.558" v="11" actId="47"/>
        <pc:sldMkLst>
          <pc:docMk/>
          <pc:sldMk cId="3042931444" sldId="4587"/>
        </pc:sldMkLst>
      </pc:sldChg>
      <pc:sldChg chg="modSp mod">
        <pc:chgData name="Calvin Iost" userId="2e918ae95cf3805c" providerId="LiveId" clId="{451D1A59-22CE-458F-B484-4C6F2EEB99DE}" dt="2021-08-14T11:05:34.519" v="480" actId="20577"/>
        <pc:sldMkLst>
          <pc:docMk/>
          <pc:sldMk cId="1543718242" sldId="4662"/>
        </pc:sldMkLst>
        <pc:spChg chg="mod">
          <ac:chgData name="Calvin Iost" userId="2e918ae95cf3805c" providerId="LiveId" clId="{451D1A59-22CE-458F-B484-4C6F2EEB99DE}" dt="2021-08-14T11:05:34.519" v="480" actId="20577"/>
          <ac:spMkLst>
            <pc:docMk/>
            <pc:sldMk cId="1543718242" sldId="4662"/>
            <ac:spMk id="13" creationId="{E90ABFA5-71E1-4D1F-ACD2-10C0C317EF19}"/>
          </ac:spMkLst>
        </pc:spChg>
      </pc:sldChg>
      <pc:sldChg chg="new del">
        <pc:chgData name="Calvin Iost" userId="2e918ae95cf3805c" providerId="LiveId" clId="{451D1A59-22CE-458F-B484-4C6F2EEB99DE}" dt="2021-08-14T10:05:53.365" v="61" actId="47"/>
        <pc:sldMkLst>
          <pc:docMk/>
          <pc:sldMk cId="1036233108" sldId="4666"/>
        </pc:sldMkLst>
      </pc:sldChg>
      <pc:sldChg chg="delSp modSp add mod">
        <pc:chgData name="Calvin Iost" userId="2e918ae95cf3805c" providerId="LiveId" clId="{451D1A59-22CE-458F-B484-4C6F2EEB99DE}" dt="2021-08-14T10:07:32.789" v="231" actId="20577"/>
        <pc:sldMkLst>
          <pc:docMk/>
          <pc:sldMk cId="2812165801" sldId="4666"/>
        </pc:sldMkLst>
        <pc:spChg chg="mod">
          <ac:chgData name="Calvin Iost" userId="2e918ae95cf3805c" providerId="LiveId" clId="{451D1A59-22CE-458F-B484-4C6F2EEB99DE}" dt="2021-08-14T10:07:32.789" v="231" actId="20577"/>
          <ac:spMkLst>
            <pc:docMk/>
            <pc:sldMk cId="2812165801" sldId="4666"/>
            <ac:spMk id="2" creationId="{EB0E1E3C-2A7B-4B47-BF04-B1F280359C83}"/>
          </ac:spMkLst>
        </pc:spChg>
        <pc:spChg chg="del">
          <ac:chgData name="Calvin Iost" userId="2e918ae95cf3805c" providerId="LiveId" clId="{451D1A59-22CE-458F-B484-4C6F2EEB99DE}" dt="2021-08-14T10:05:57.743" v="63" actId="478"/>
          <ac:spMkLst>
            <pc:docMk/>
            <pc:sldMk cId="2812165801" sldId="4666"/>
            <ac:spMk id="6" creationId="{75CB779D-5DC0-48FE-BB39-E81A2E22E584}"/>
          </ac:spMkLst>
        </pc:spChg>
        <pc:spChg chg="mod">
          <ac:chgData name="Calvin Iost" userId="2e918ae95cf3805c" providerId="LiveId" clId="{451D1A59-22CE-458F-B484-4C6F2EEB99DE}" dt="2021-08-14T10:06:55.895" v="228" actId="20577"/>
          <ac:spMkLst>
            <pc:docMk/>
            <pc:sldMk cId="2812165801" sldId="4666"/>
            <ac:spMk id="35" creationId="{F46759D3-0C11-4578-A92B-958B8281669A}"/>
          </ac:spMkLst>
        </pc:spChg>
      </pc:sldChg>
      <pc:sldChg chg="modSp add mod ord">
        <pc:chgData name="Calvin Iost" userId="2e918ae95cf3805c" providerId="LiveId" clId="{451D1A59-22CE-458F-B484-4C6F2EEB99DE}" dt="2021-08-14T10:16:00.963" v="413"/>
        <pc:sldMkLst>
          <pc:docMk/>
          <pc:sldMk cId="1827397101" sldId="4667"/>
        </pc:sldMkLst>
        <pc:spChg chg="mod">
          <ac:chgData name="Calvin Iost" userId="2e918ae95cf3805c" providerId="LiveId" clId="{451D1A59-22CE-458F-B484-4C6F2EEB99DE}" dt="2021-08-14T10:07:37.569" v="234" actId="20577"/>
          <ac:spMkLst>
            <pc:docMk/>
            <pc:sldMk cId="1827397101" sldId="4667"/>
            <ac:spMk id="2" creationId="{EB0E1E3C-2A7B-4B47-BF04-B1F280359C83}"/>
          </ac:spMkLst>
        </pc:spChg>
        <pc:spChg chg="mod">
          <ac:chgData name="Calvin Iost" userId="2e918ae95cf3805c" providerId="LiveId" clId="{451D1A59-22CE-458F-B484-4C6F2EEB99DE}" dt="2021-08-14T10:08:16.626" v="333" actId="20577"/>
          <ac:spMkLst>
            <pc:docMk/>
            <pc:sldMk cId="1827397101" sldId="4667"/>
            <ac:spMk id="35" creationId="{F46759D3-0C11-4578-A92B-958B8281669A}"/>
          </ac:spMkLst>
        </pc:spChg>
      </pc:sldChg>
      <pc:sldChg chg="addSp delSp modSp add mod">
        <pc:chgData name="Calvin Iost" userId="2e918ae95cf3805c" providerId="LiveId" clId="{451D1A59-22CE-458F-B484-4C6F2EEB99DE}" dt="2021-08-14T10:11:10.049" v="409" actId="1076"/>
        <pc:sldMkLst>
          <pc:docMk/>
          <pc:sldMk cId="1284922134" sldId="4668"/>
        </pc:sldMkLst>
        <pc:spChg chg="mod">
          <ac:chgData name="Calvin Iost" userId="2e918ae95cf3805c" providerId="LiveId" clId="{451D1A59-22CE-458F-B484-4C6F2EEB99DE}" dt="2021-08-14T10:09:28.729" v="369" actId="20577"/>
          <ac:spMkLst>
            <pc:docMk/>
            <pc:sldMk cId="1284922134" sldId="4668"/>
            <ac:spMk id="2" creationId="{EB0E1E3C-2A7B-4B47-BF04-B1F280359C83}"/>
          </ac:spMkLst>
        </pc:spChg>
        <pc:spChg chg="add del">
          <ac:chgData name="Calvin Iost" userId="2e918ae95cf3805c" providerId="LiveId" clId="{451D1A59-22CE-458F-B484-4C6F2EEB99DE}" dt="2021-08-14T10:09:56.610" v="378" actId="22"/>
          <ac:spMkLst>
            <pc:docMk/>
            <pc:sldMk cId="1284922134" sldId="4668"/>
            <ac:spMk id="9" creationId="{E2421B98-30EF-4C52-9F1E-07F5CD6F64F2}"/>
          </ac:spMkLst>
        </pc:spChg>
        <pc:spChg chg="add mod">
          <ac:chgData name="Calvin Iost" userId="2e918ae95cf3805c" providerId="LiveId" clId="{451D1A59-22CE-458F-B484-4C6F2EEB99DE}" dt="2021-08-14T10:10:22.234" v="392"/>
          <ac:spMkLst>
            <pc:docMk/>
            <pc:sldMk cId="1284922134" sldId="4668"/>
            <ac:spMk id="11" creationId="{74E11F83-64D8-4B50-9481-2676D5276A4D}"/>
          </ac:spMkLst>
        </pc:spChg>
        <pc:spChg chg="add mod">
          <ac:chgData name="Calvin Iost" userId="2e918ae95cf3805c" providerId="LiveId" clId="{451D1A59-22CE-458F-B484-4C6F2EEB99DE}" dt="2021-08-14T10:10:38.557" v="399" actId="1076"/>
          <ac:spMkLst>
            <pc:docMk/>
            <pc:sldMk cId="1284922134" sldId="4668"/>
            <ac:spMk id="13" creationId="{F5DD44F6-7AD2-48EC-AC14-A971EA9E7AB3}"/>
          </ac:spMkLst>
        </pc:spChg>
        <pc:spChg chg="add del">
          <ac:chgData name="Calvin Iost" userId="2e918ae95cf3805c" providerId="LiveId" clId="{451D1A59-22CE-458F-B484-4C6F2EEB99DE}" dt="2021-08-14T10:10:42.764" v="401" actId="22"/>
          <ac:spMkLst>
            <pc:docMk/>
            <pc:sldMk cId="1284922134" sldId="4668"/>
            <ac:spMk id="15" creationId="{7EA3EFE4-898C-4198-8BD9-C5A2ADF9837A}"/>
          </ac:spMkLst>
        </pc:spChg>
        <pc:spChg chg="del">
          <ac:chgData name="Calvin Iost" userId="2e918ae95cf3805c" providerId="LiveId" clId="{451D1A59-22CE-458F-B484-4C6F2EEB99DE}" dt="2021-08-14T10:09:44.425" v="371" actId="478"/>
          <ac:spMkLst>
            <pc:docMk/>
            <pc:sldMk cId="1284922134" sldId="4668"/>
            <ac:spMk id="35" creationId="{F46759D3-0C11-4578-A92B-958B8281669A}"/>
          </ac:spMkLst>
        </pc:spChg>
        <pc:picChg chg="add mod">
          <ac:chgData name="Calvin Iost" userId="2e918ae95cf3805c" providerId="LiveId" clId="{451D1A59-22CE-458F-B484-4C6F2EEB99DE}" dt="2021-08-14T10:09:48.474" v="376" actId="1076"/>
          <ac:picMkLst>
            <pc:docMk/>
            <pc:sldMk cId="1284922134" sldId="4668"/>
            <ac:picMk id="5" creationId="{3FCF08D5-ECB6-4127-A845-067763045379}"/>
          </ac:picMkLst>
        </pc:picChg>
        <pc:picChg chg="add mod modCrop">
          <ac:chgData name="Calvin Iost" userId="2e918ae95cf3805c" providerId="LiveId" clId="{451D1A59-22CE-458F-B484-4C6F2EEB99DE}" dt="2021-08-14T10:11:10.049" v="409" actId="1076"/>
          <ac:picMkLst>
            <pc:docMk/>
            <pc:sldMk cId="1284922134" sldId="4668"/>
            <ac:picMk id="14" creationId="{C9A6D623-A152-412D-A530-A7312E666349}"/>
          </ac:picMkLst>
        </pc:picChg>
        <pc:picChg chg="del">
          <ac:chgData name="Calvin Iost" userId="2e918ae95cf3805c" providerId="LiveId" clId="{451D1A59-22CE-458F-B484-4C6F2EEB99DE}" dt="2021-08-14T10:09:30.748" v="370" actId="478"/>
          <ac:picMkLst>
            <pc:docMk/>
            <pc:sldMk cId="1284922134" sldId="4668"/>
            <ac:picMk id="2050" creationId="{6049C5CA-C8EB-4A4D-8F77-766CC8340442}"/>
          </ac:picMkLst>
        </pc:picChg>
      </pc:sldChg>
      <pc:sldChg chg="modSp add del mod">
        <pc:chgData name="Calvin Iost" userId="2e918ae95cf3805c" providerId="LiveId" clId="{451D1A59-22CE-458F-B484-4C6F2EEB99DE}" dt="2021-08-14T10:09:22.059" v="339"/>
        <pc:sldMkLst>
          <pc:docMk/>
          <pc:sldMk cId="1377187232" sldId="4668"/>
        </pc:sldMkLst>
        <pc:spChg chg="mod">
          <ac:chgData name="Calvin Iost" userId="2e918ae95cf3805c" providerId="LiveId" clId="{451D1A59-22CE-458F-B484-4C6F2EEB99DE}" dt="2021-08-14T10:09:22.059" v="339"/>
          <ac:spMkLst>
            <pc:docMk/>
            <pc:sldMk cId="1377187232" sldId="4668"/>
            <ac:spMk id="2" creationId="{EB0E1E3C-2A7B-4B47-BF04-B1F280359C83}"/>
          </ac:spMkLst>
        </pc:spChg>
      </pc:sldChg>
      <pc:sldChg chg="new del">
        <pc:chgData name="Calvin Iost" userId="2e918ae95cf3805c" providerId="LiveId" clId="{451D1A59-22CE-458F-B484-4C6F2EEB99DE}" dt="2021-08-14T10:09:12.620" v="335" actId="47"/>
        <pc:sldMkLst>
          <pc:docMk/>
          <pc:sldMk cId="1574219965" sldId="4668"/>
        </pc:sldMkLst>
      </pc:sldChg>
      <pc:sldChg chg="modSp add del mod">
        <pc:chgData name="Calvin Iost" userId="2e918ae95cf3805c" providerId="LiveId" clId="{451D1A59-22CE-458F-B484-4C6F2EEB99DE}" dt="2021-08-14T11:02:44.883" v="425"/>
        <pc:sldMkLst>
          <pc:docMk/>
          <pc:sldMk cId="2407431644" sldId="4669"/>
        </pc:sldMkLst>
        <pc:spChg chg="mod">
          <ac:chgData name="Calvin Iost" userId="2e918ae95cf3805c" providerId="LiveId" clId="{451D1A59-22CE-458F-B484-4C6F2EEB99DE}" dt="2021-08-14T11:02:44.883" v="425"/>
          <ac:spMkLst>
            <pc:docMk/>
            <pc:sldMk cId="2407431644" sldId="4669"/>
            <ac:spMk id="2" creationId="{EB0E1E3C-2A7B-4B47-BF04-B1F280359C83}"/>
          </ac:spMkLst>
        </pc:spChg>
      </pc:sldChg>
      <pc:sldChg chg="new del">
        <pc:chgData name="Calvin Iost" userId="2e918ae95cf3805c" providerId="LiveId" clId="{451D1A59-22CE-458F-B484-4C6F2EEB99DE}" dt="2021-08-14T11:02:37.636" v="420" actId="47"/>
        <pc:sldMkLst>
          <pc:docMk/>
          <pc:sldMk cId="2780812486" sldId="4669"/>
        </pc:sldMkLst>
      </pc:sldChg>
      <pc:sldChg chg="addSp delSp modSp add mod">
        <pc:chgData name="Calvin Iost" userId="2e918ae95cf3805c" providerId="LiveId" clId="{451D1A59-22CE-458F-B484-4C6F2EEB99DE}" dt="2021-08-14T11:04:55.893" v="458" actId="1076"/>
        <pc:sldMkLst>
          <pc:docMk/>
          <pc:sldMk cId="3399965510" sldId="4669"/>
        </pc:sldMkLst>
        <pc:spChg chg="mod">
          <ac:chgData name="Calvin Iost" userId="2e918ae95cf3805c" providerId="LiveId" clId="{451D1A59-22CE-458F-B484-4C6F2EEB99DE}" dt="2021-08-14T11:03:00.279" v="433" actId="20577"/>
          <ac:spMkLst>
            <pc:docMk/>
            <pc:sldMk cId="3399965510" sldId="4669"/>
            <ac:spMk id="2" creationId="{EB0E1E3C-2A7B-4B47-BF04-B1F280359C83}"/>
          </ac:spMkLst>
        </pc:spChg>
        <pc:spChg chg="mod">
          <ac:chgData name="Calvin Iost" userId="2e918ae95cf3805c" providerId="LiveId" clId="{451D1A59-22CE-458F-B484-4C6F2EEB99DE}" dt="2021-08-14T11:03:34.579" v="449" actId="20577"/>
          <ac:spMkLst>
            <pc:docMk/>
            <pc:sldMk cId="3399965510" sldId="4669"/>
            <ac:spMk id="35" creationId="{F46759D3-0C11-4578-A92B-958B8281669A}"/>
          </ac:spMkLst>
        </pc:spChg>
        <pc:picChg chg="add del mod">
          <ac:chgData name="Calvin Iost" userId="2e918ae95cf3805c" providerId="LiveId" clId="{451D1A59-22CE-458F-B484-4C6F2EEB99DE}" dt="2021-08-14T11:04:52.375" v="456" actId="478"/>
          <ac:picMkLst>
            <pc:docMk/>
            <pc:sldMk cId="3399965510" sldId="4669"/>
            <ac:picMk id="5" creationId="{535C8387-2685-46A5-A0DA-75B3F3D37076}"/>
          </ac:picMkLst>
        </pc:picChg>
        <pc:picChg chg="add mod">
          <ac:chgData name="Calvin Iost" userId="2e918ae95cf3805c" providerId="LiveId" clId="{451D1A59-22CE-458F-B484-4C6F2EEB99DE}" dt="2021-08-14T11:04:55.893" v="458" actId="1076"/>
          <ac:picMkLst>
            <pc:docMk/>
            <pc:sldMk cId="3399965510" sldId="4669"/>
            <ac:picMk id="1026" creationId="{3EED962E-A2A4-42E5-A562-2ACF87763F3F}"/>
          </ac:picMkLst>
        </pc:picChg>
        <pc:picChg chg="del mod">
          <ac:chgData name="Calvin Iost" userId="2e918ae95cf3805c" providerId="LiveId" clId="{451D1A59-22CE-458F-B484-4C6F2EEB99DE}" dt="2021-08-14T11:02:46.584" v="428" actId="478"/>
          <ac:picMkLst>
            <pc:docMk/>
            <pc:sldMk cId="3399965510" sldId="4669"/>
            <ac:picMk id="2050" creationId="{6049C5CA-C8EB-4A4D-8F77-766CC8340442}"/>
          </ac:picMkLst>
        </pc:picChg>
      </pc:sldChg>
      <pc:sldChg chg="modSp add del mod">
        <pc:chgData name="Calvin Iost" userId="2e918ae95cf3805c" providerId="LiveId" clId="{451D1A59-22CE-458F-B484-4C6F2EEB99DE}" dt="2021-08-14T11:02:41.049" v="421" actId="47"/>
        <pc:sldMkLst>
          <pc:docMk/>
          <pc:sldMk cId="1792681882" sldId="4670"/>
        </pc:sldMkLst>
        <pc:spChg chg="mod">
          <ac:chgData name="Calvin Iost" userId="2e918ae95cf3805c" providerId="LiveId" clId="{451D1A59-22CE-458F-B484-4C6F2EEB99DE}" dt="2021-08-14T11:02:36.405" v="419" actId="27636"/>
          <ac:spMkLst>
            <pc:docMk/>
            <pc:sldMk cId="1792681882" sldId="4670"/>
            <ac:spMk id="2" creationId="{EB0E1E3C-2A7B-4B47-BF04-B1F280359C83}"/>
          </ac:spMkLst>
        </pc:spChg>
      </pc:sldChg>
      <pc:sldMasterChg chg="delSldLayout">
        <pc:chgData name="Calvin Iost" userId="2e918ae95cf3805c" providerId="LiveId" clId="{451D1A59-22CE-458F-B484-4C6F2EEB99DE}" dt="2021-08-14T11:02:41.049" v="421" actId="47"/>
        <pc:sldMasterMkLst>
          <pc:docMk/>
          <pc:sldMasterMk cId="435780402" sldId="2147483727"/>
        </pc:sldMasterMkLst>
        <pc:sldLayoutChg chg="del">
          <pc:chgData name="Calvin Iost" userId="2e918ae95cf3805c" providerId="LiveId" clId="{451D1A59-22CE-458F-B484-4C6F2EEB99DE}" dt="2021-08-14T11:02:41.049" v="421" actId="47"/>
          <pc:sldLayoutMkLst>
            <pc:docMk/>
            <pc:sldMasterMk cId="435780402" sldId="2147483727"/>
            <pc:sldLayoutMk cId="1569776887" sldId="2147483769"/>
          </pc:sldLayoutMkLst>
        </pc:sldLayoutChg>
      </pc:sldMasterChg>
      <pc:sldMasterChg chg="delSldLayout">
        <pc:chgData name="Calvin Iost" userId="2e918ae95cf3805c" providerId="LiveId" clId="{451D1A59-22CE-458F-B484-4C6F2EEB99DE}" dt="2021-08-14T10:05:21.609" v="59" actId="47"/>
        <pc:sldMasterMkLst>
          <pc:docMk/>
          <pc:sldMasterMk cId="303118081" sldId="2147483739"/>
        </pc:sldMasterMkLst>
        <pc:sldLayoutChg chg="del">
          <pc:chgData name="Calvin Iost" userId="2e918ae95cf3805c" providerId="LiveId" clId="{451D1A59-22CE-458F-B484-4C6F2EEB99DE}" dt="2021-08-14T10:05:21.609" v="59" actId="47"/>
          <pc:sldLayoutMkLst>
            <pc:docMk/>
            <pc:sldMasterMk cId="303118081" sldId="2147483739"/>
            <pc:sldLayoutMk cId="2024749700" sldId="2147483756"/>
          </pc:sldLayoutMkLst>
        </pc:sldLayoutChg>
      </pc:sldMasterChg>
    </pc:docChg>
  </pc:docChgLst>
  <pc:docChgLst>
    <pc:chgData name="Calvin Iost" userId="2e918ae95cf3805c" providerId="LiveId" clId="{BC9697E8-A3E8-48B8-89DF-EDA10A50434B}"/>
    <pc:docChg chg="undo custSel addSld delSld modSld">
      <pc:chgData name="Calvin Iost" userId="2e918ae95cf3805c" providerId="LiveId" clId="{BC9697E8-A3E8-48B8-89DF-EDA10A50434B}" dt="2020-07-11T13:38:14.862" v="592" actId="1076"/>
      <pc:docMkLst>
        <pc:docMk/>
      </pc:docMkLst>
      <pc:sldChg chg="modSp mod">
        <pc:chgData name="Calvin Iost" userId="2e918ae95cf3805c" providerId="LiveId" clId="{BC9697E8-A3E8-48B8-89DF-EDA10A50434B}" dt="2020-07-11T10:50:24.953" v="35" actId="20577"/>
        <pc:sldMkLst>
          <pc:docMk/>
          <pc:sldMk cId="1822915988" sldId="258"/>
        </pc:sldMkLst>
        <pc:spChg chg="mod">
          <ac:chgData name="Calvin Iost" userId="2e918ae95cf3805c" providerId="LiveId" clId="{BC9697E8-A3E8-48B8-89DF-EDA10A50434B}" dt="2020-07-11T10:50:24.953" v="35" actId="20577"/>
          <ac:spMkLst>
            <pc:docMk/>
            <pc:sldMk cId="1822915988" sldId="258"/>
            <ac:spMk id="12" creationId="{26782C97-8068-4023-8C2C-1417754E96AF}"/>
          </ac:spMkLst>
        </pc:spChg>
      </pc:sldChg>
      <pc:sldChg chg="addSp modSp mod">
        <pc:chgData name="Calvin Iost" userId="2e918ae95cf3805c" providerId="LiveId" clId="{BC9697E8-A3E8-48B8-89DF-EDA10A50434B}" dt="2020-07-11T10:56:57.421" v="47" actId="1076"/>
        <pc:sldMkLst>
          <pc:docMk/>
          <pc:sldMk cId="1422409169" sldId="400"/>
        </pc:sldMkLst>
        <pc:spChg chg="add mod">
          <ac:chgData name="Calvin Iost" userId="2e918ae95cf3805c" providerId="LiveId" clId="{BC9697E8-A3E8-48B8-89DF-EDA10A50434B}" dt="2020-07-11T10:56:37.058" v="44" actId="1076"/>
          <ac:spMkLst>
            <pc:docMk/>
            <pc:sldMk cId="1422409169" sldId="400"/>
            <ac:spMk id="41" creationId="{A88A801A-BFFF-4896-963F-A22F98D093C6}"/>
          </ac:spMkLst>
        </pc:spChg>
        <pc:picChg chg="add mod">
          <ac:chgData name="Calvin Iost" userId="2e918ae95cf3805c" providerId="LiveId" clId="{BC9697E8-A3E8-48B8-89DF-EDA10A50434B}" dt="2020-07-11T10:56:57.421" v="47" actId="1076"/>
          <ac:picMkLst>
            <pc:docMk/>
            <pc:sldMk cId="1422409169" sldId="400"/>
            <ac:picMk id="5" creationId="{0D00DB85-6A8A-4B89-98E9-4CC8C3E45C55}"/>
          </ac:picMkLst>
        </pc:picChg>
      </pc:sldChg>
      <pc:sldChg chg="modSp mod">
        <pc:chgData name="Calvin Iost" userId="2e918ae95cf3805c" providerId="LiveId" clId="{BC9697E8-A3E8-48B8-89DF-EDA10A50434B}" dt="2020-07-11T13:38:14.862" v="592" actId="1076"/>
        <pc:sldMkLst>
          <pc:docMk/>
          <pc:sldMk cId="2838460222" sldId="455"/>
        </pc:sldMkLst>
        <pc:spChg chg="mod">
          <ac:chgData name="Calvin Iost" userId="2e918ae95cf3805c" providerId="LiveId" clId="{BC9697E8-A3E8-48B8-89DF-EDA10A50434B}" dt="2020-07-11T13:38:14.862" v="592" actId="1076"/>
          <ac:spMkLst>
            <pc:docMk/>
            <pc:sldMk cId="2838460222" sldId="455"/>
            <ac:spMk id="30" creationId="{1BA0D3ED-A93D-45FE-8833-532E8DCC8BB5}"/>
          </ac:spMkLst>
        </pc:spChg>
      </pc:sldChg>
      <pc:sldChg chg="add modTransition">
        <pc:chgData name="Calvin Iost" userId="2e918ae95cf3805c" providerId="LiveId" clId="{BC9697E8-A3E8-48B8-89DF-EDA10A50434B}" dt="2020-07-11T11:41:15.072" v="132"/>
        <pc:sldMkLst>
          <pc:docMk/>
          <pc:sldMk cId="1613735046" sldId="3394"/>
        </pc:sldMkLst>
      </pc:sldChg>
      <pc:sldChg chg="addSp delSp modSp add mod modAnim">
        <pc:chgData name="Calvin Iost" userId="2e918ae95cf3805c" providerId="LiveId" clId="{BC9697E8-A3E8-48B8-89DF-EDA10A50434B}" dt="2020-07-11T11:18:00.753" v="131" actId="1037"/>
        <pc:sldMkLst>
          <pc:docMk/>
          <pc:sldMk cId="329101430" sldId="4665"/>
        </pc:sldMkLst>
        <pc:spChg chg="del">
          <ac:chgData name="Calvin Iost" userId="2e918ae95cf3805c" providerId="LiveId" clId="{BC9697E8-A3E8-48B8-89DF-EDA10A50434B}" dt="2020-07-11T11:14:22.602" v="49" actId="478"/>
          <ac:spMkLst>
            <pc:docMk/>
            <pc:sldMk cId="329101430" sldId="4665"/>
            <ac:spMk id="2" creationId="{A99BCF3A-4079-4A40-90A4-84E8E7BC3F0B}"/>
          </ac:spMkLst>
        </pc:spChg>
        <pc:spChg chg="add mod">
          <ac:chgData name="Calvin Iost" userId="2e918ae95cf3805c" providerId="LiveId" clId="{BC9697E8-A3E8-48B8-89DF-EDA10A50434B}" dt="2020-07-11T11:16:11.760" v="114" actId="20577"/>
          <ac:spMkLst>
            <pc:docMk/>
            <pc:sldMk cId="329101430" sldId="4665"/>
            <ac:spMk id="4" creationId="{9C9D4768-7B98-4B04-AC8E-D00767882C95}"/>
          </ac:spMkLst>
        </pc:spChg>
        <pc:spChg chg="del">
          <ac:chgData name="Calvin Iost" userId="2e918ae95cf3805c" providerId="LiveId" clId="{BC9697E8-A3E8-48B8-89DF-EDA10A50434B}" dt="2020-07-11T11:14:22.602" v="49" actId="478"/>
          <ac:spMkLst>
            <pc:docMk/>
            <pc:sldMk cId="329101430" sldId="4665"/>
            <ac:spMk id="6" creationId="{6AA260C5-BFF3-4438-BC1D-0B99FF9AA251}"/>
          </ac:spMkLst>
        </pc:spChg>
        <pc:spChg chg="del">
          <ac:chgData name="Calvin Iost" userId="2e918ae95cf3805c" providerId="LiveId" clId="{BC9697E8-A3E8-48B8-89DF-EDA10A50434B}" dt="2020-07-11T11:14:22.602" v="49" actId="478"/>
          <ac:spMkLst>
            <pc:docMk/>
            <pc:sldMk cId="329101430" sldId="4665"/>
            <ac:spMk id="12" creationId="{2AB7A0D2-A837-43A7-8399-F02FDD76118D}"/>
          </ac:spMkLst>
        </pc:spChg>
        <pc:spChg chg="del">
          <ac:chgData name="Calvin Iost" userId="2e918ae95cf3805c" providerId="LiveId" clId="{BC9697E8-A3E8-48B8-89DF-EDA10A50434B}" dt="2020-07-11T11:14:22.602" v="49" actId="478"/>
          <ac:spMkLst>
            <pc:docMk/>
            <pc:sldMk cId="329101430" sldId="4665"/>
            <ac:spMk id="13" creationId="{0110FEC9-4E4D-4D11-9D13-9E42128D28DF}"/>
          </ac:spMkLst>
        </pc:spChg>
        <pc:spChg chg="add mod">
          <ac:chgData name="Calvin Iost" userId="2e918ae95cf3805c" providerId="LiveId" clId="{BC9697E8-A3E8-48B8-89DF-EDA10A50434B}" dt="2020-07-11T11:15:11.830" v="103" actId="14100"/>
          <ac:spMkLst>
            <pc:docMk/>
            <pc:sldMk cId="329101430" sldId="4665"/>
            <ac:spMk id="14" creationId="{60D2FD35-D412-45FF-8519-25896DD41C3A}"/>
          </ac:spMkLst>
        </pc:spChg>
        <pc:spChg chg="del">
          <ac:chgData name="Calvin Iost" userId="2e918ae95cf3805c" providerId="LiveId" clId="{BC9697E8-A3E8-48B8-89DF-EDA10A50434B}" dt="2020-07-11T11:14:22.602" v="49" actId="478"/>
          <ac:spMkLst>
            <pc:docMk/>
            <pc:sldMk cId="329101430" sldId="4665"/>
            <ac:spMk id="15" creationId="{E12F4BBC-D8FE-415C-8A6F-34ECFC0B049A}"/>
          </ac:spMkLst>
        </pc:spChg>
        <pc:spChg chg="add mod">
          <ac:chgData name="Calvin Iost" userId="2e918ae95cf3805c" providerId="LiveId" clId="{BC9697E8-A3E8-48B8-89DF-EDA10A50434B}" dt="2020-07-11T11:15:34.193" v="111" actId="1076"/>
          <ac:spMkLst>
            <pc:docMk/>
            <pc:sldMk cId="329101430" sldId="4665"/>
            <ac:spMk id="19" creationId="{1EEF7652-9910-4522-A604-D486321CFBCF}"/>
          </ac:spMkLst>
        </pc:spChg>
        <pc:picChg chg="del">
          <ac:chgData name="Calvin Iost" userId="2e918ae95cf3805c" providerId="LiveId" clId="{BC9697E8-A3E8-48B8-89DF-EDA10A50434B}" dt="2020-07-11T11:14:22.602" v="49" actId="478"/>
          <ac:picMkLst>
            <pc:docMk/>
            <pc:sldMk cId="329101430" sldId="4665"/>
            <ac:picMk id="3" creationId="{2AB497B5-446C-4409-89E5-0827728158E4}"/>
          </ac:picMkLst>
        </pc:picChg>
        <pc:picChg chg="mod">
          <ac:chgData name="Calvin Iost" userId="2e918ae95cf3805c" providerId="LiveId" clId="{BC9697E8-A3E8-48B8-89DF-EDA10A50434B}" dt="2020-07-11T11:17:40.056" v="121" actId="1076"/>
          <ac:picMkLst>
            <pc:docMk/>
            <pc:sldMk cId="329101430" sldId="4665"/>
            <ac:picMk id="5" creationId="{739A9543-BF1C-41F4-8757-CD8CE298DDDF}"/>
          </ac:picMkLst>
        </pc:picChg>
        <pc:picChg chg="del">
          <ac:chgData name="Calvin Iost" userId="2e918ae95cf3805c" providerId="LiveId" clId="{BC9697E8-A3E8-48B8-89DF-EDA10A50434B}" dt="2020-07-11T11:14:22.602" v="49" actId="478"/>
          <ac:picMkLst>
            <pc:docMk/>
            <pc:sldMk cId="329101430" sldId="4665"/>
            <ac:picMk id="18" creationId="{9ED3610C-5103-4971-98C9-61610EC7DCBB}"/>
          </ac:picMkLst>
        </pc:picChg>
        <pc:picChg chg="add mod">
          <ac:chgData name="Calvin Iost" userId="2e918ae95cf3805c" providerId="LiveId" clId="{BC9697E8-A3E8-48B8-89DF-EDA10A50434B}" dt="2020-07-11T11:18:00.753" v="131" actId="1037"/>
          <ac:picMkLst>
            <pc:docMk/>
            <pc:sldMk cId="329101430" sldId="4665"/>
            <ac:picMk id="1026" creationId="{DE3B7601-5AB3-4133-9AFB-FBC3FFE30DBD}"/>
          </ac:picMkLst>
        </pc:picChg>
      </pc:sldChg>
      <pc:sldChg chg="addSp delSp modSp new del mod">
        <pc:chgData name="Calvin Iost" userId="2e918ae95cf3805c" providerId="LiveId" clId="{BC9697E8-A3E8-48B8-89DF-EDA10A50434B}" dt="2020-07-11T12:40:05.129" v="590" actId="47"/>
        <pc:sldMkLst>
          <pc:docMk/>
          <pc:sldMk cId="812034824" sldId="4666"/>
        </pc:sldMkLst>
        <pc:spChg chg="del">
          <ac:chgData name="Calvin Iost" userId="2e918ae95cf3805c" providerId="LiveId" clId="{BC9697E8-A3E8-48B8-89DF-EDA10A50434B}" dt="2020-07-11T12:27:19.442" v="134" actId="478"/>
          <ac:spMkLst>
            <pc:docMk/>
            <pc:sldMk cId="812034824" sldId="4666"/>
            <ac:spMk id="2" creationId="{5FD53615-6D6E-4DF4-8436-BA595CAFD118}"/>
          </ac:spMkLst>
        </pc:spChg>
        <pc:spChg chg="del">
          <ac:chgData name="Calvin Iost" userId="2e918ae95cf3805c" providerId="LiveId" clId="{BC9697E8-A3E8-48B8-89DF-EDA10A50434B}" dt="2020-07-11T12:27:19.442" v="134" actId="478"/>
          <ac:spMkLst>
            <pc:docMk/>
            <pc:sldMk cId="812034824" sldId="4666"/>
            <ac:spMk id="3" creationId="{7314DE3A-8E21-4486-82F8-9BA5EDB707BB}"/>
          </ac:spMkLst>
        </pc:spChg>
        <pc:graphicFrameChg chg="add mod modGraphic">
          <ac:chgData name="Calvin Iost" userId="2e918ae95cf3805c" providerId="LiveId" clId="{BC9697E8-A3E8-48B8-89DF-EDA10A50434B}" dt="2020-07-11T12:38:50.409" v="589" actId="20577"/>
          <ac:graphicFrameMkLst>
            <pc:docMk/>
            <pc:sldMk cId="812034824" sldId="4666"/>
            <ac:graphicFrameMk id="4" creationId="{80D2C7E8-978C-4714-B8C0-F9C3DA94E9E7}"/>
          </ac:graphicFrameMkLst>
        </pc:graphicFrameChg>
      </pc:sldChg>
    </pc:docChg>
  </pc:docChgLst>
  <pc:docChgLst>
    <pc:chgData name="Calvin Iost" userId="2e918ae95cf3805c" providerId="LiveId" clId="{F771C32A-F0CF-4E4D-883C-7E1A2B91829E}"/>
    <pc:docChg chg="custSel addSld delSld modSld">
      <pc:chgData name="Calvin Iost" userId="2e918ae95cf3805c" providerId="LiveId" clId="{F771C32A-F0CF-4E4D-883C-7E1A2B91829E}" dt="2020-04-28T19:52:09.230" v="134" actId="20577"/>
      <pc:docMkLst>
        <pc:docMk/>
      </pc:docMkLst>
      <pc:sldChg chg="modSp">
        <pc:chgData name="Calvin Iost" userId="2e918ae95cf3805c" providerId="LiveId" clId="{F771C32A-F0CF-4E4D-883C-7E1A2B91829E}" dt="2020-04-28T19:35:24.044" v="88" actId="1076"/>
        <pc:sldMkLst>
          <pc:docMk/>
          <pc:sldMk cId="1822915988" sldId="258"/>
        </pc:sldMkLst>
        <pc:spChg chg="mod">
          <ac:chgData name="Calvin Iost" userId="2e918ae95cf3805c" providerId="LiveId" clId="{F771C32A-F0CF-4E4D-883C-7E1A2B91829E}" dt="2020-04-28T19:35:24.044" v="88" actId="1076"/>
          <ac:spMkLst>
            <pc:docMk/>
            <pc:sldMk cId="1822915988" sldId="258"/>
            <ac:spMk id="11" creationId="{69C3FB89-014B-4A28-9D5D-DB4E50C9EE33}"/>
          </ac:spMkLst>
        </pc:spChg>
        <pc:spChg chg="mod">
          <ac:chgData name="Calvin Iost" userId="2e918ae95cf3805c" providerId="LiveId" clId="{F771C32A-F0CF-4E4D-883C-7E1A2B91829E}" dt="2020-04-28T19:32:14.566" v="24" actId="20577"/>
          <ac:spMkLst>
            <pc:docMk/>
            <pc:sldMk cId="1822915988" sldId="258"/>
            <ac:spMk id="12" creationId="{26782C97-8068-4023-8C2C-1417754E96AF}"/>
          </ac:spMkLst>
        </pc:spChg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0" sldId="261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0" sldId="262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62192848" sldId="290"/>
        </pc:sldMkLst>
      </pc:sldChg>
      <pc:sldChg chg="delSp modSp add">
        <pc:chgData name="Calvin Iost" userId="2e918ae95cf3805c" providerId="LiveId" clId="{F771C32A-F0CF-4E4D-883C-7E1A2B91829E}" dt="2020-04-28T19:35:13.222" v="86" actId="20577"/>
        <pc:sldMkLst>
          <pc:docMk/>
          <pc:sldMk cId="3955120409" sldId="312"/>
        </pc:sldMkLst>
        <pc:spChg chg="mod">
          <ac:chgData name="Calvin Iost" userId="2e918ae95cf3805c" providerId="LiveId" clId="{F771C32A-F0CF-4E4D-883C-7E1A2B91829E}" dt="2020-04-28T19:35:13.222" v="86" actId="20577"/>
          <ac:spMkLst>
            <pc:docMk/>
            <pc:sldMk cId="3955120409" sldId="312"/>
            <ac:spMk id="2" creationId="{EB0E1E3C-2A7B-4B47-BF04-B1F280359C83}"/>
          </ac:spMkLst>
        </pc:spChg>
        <pc:spChg chg="del">
          <ac:chgData name="Calvin Iost" userId="2e918ae95cf3805c" providerId="LiveId" clId="{F771C32A-F0CF-4E4D-883C-7E1A2B91829E}" dt="2020-04-28T19:32:42.963" v="26" actId="478"/>
          <ac:spMkLst>
            <pc:docMk/>
            <pc:sldMk cId="3955120409" sldId="312"/>
            <ac:spMk id="9" creationId="{70109C6F-8980-4A95-AC49-0E247E61809F}"/>
          </ac:spMkLst>
        </pc:spChg>
        <pc:picChg chg="del">
          <ac:chgData name="Calvin Iost" userId="2e918ae95cf3805c" providerId="LiveId" clId="{F771C32A-F0CF-4E4D-883C-7E1A2B91829E}" dt="2020-04-28T19:32:42.963" v="26" actId="478"/>
          <ac:picMkLst>
            <pc:docMk/>
            <pc:sldMk cId="3955120409" sldId="312"/>
            <ac:picMk id="7" creationId="{C562241F-346A-47D8-AA3B-D5AB0531FA6A}"/>
          </ac:picMkLst>
        </pc:picChg>
        <pc:picChg chg="del">
          <ac:chgData name="Calvin Iost" userId="2e918ae95cf3805c" providerId="LiveId" clId="{F771C32A-F0CF-4E4D-883C-7E1A2B91829E}" dt="2020-04-28T19:32:42.963" v="26" actId="478"/>
          <ac:picMkLst>
            <pc:docMk/>
            <pc:sldMk cId="3955120409" sldId="312"/>
            <ac:picMk id="8" creationId="{FF361AAD-A53F-4607-BA3A-929B5E2FA669}"/>
          </ac:picMkLst>
        </pc:picChg>
      </pc:sldChg>
      <pc:sldChg chg="delSp add">
        <pc:chgData name="Calvin Iost" userId="2e918ae95cf3805c" providerId="LiveId" clId="{F771C32A-F0CF-4E4D-883C-7E1A2B91829E}" dt="2020-04-28T19:32:45.914" v="27" actId="478"/>
        <pc:sldMkLst>
          <pc:docMk/>
          <pc:sldMk cId="1591290521" sldId="314"/>
        </pc:sldMkLst>
        <pc:spChg chg="del">
          <ac:chgData name="Calvin Iost" userId="2e918ae95cf3805c" providerId="LiveId" clId="{F771C32A-F0CF-4E4D-883C-7E1A2B91829E}" dt="2020-04-28T19:32:45.914" v="27" actId="478"/>
          <ac:spMkLst>
            <pc:docMk/>
            <pc:sldMk cId="1591290521" sldId="314"/>
            <ac:spMk id="12" creationId="{52CC55D0-5042-4420-A617-F7C74321EB93}"/>
          </ac:spMkLst>
        </pc:spChg>
        <pc:picChg chg="del">
          <ac:chgData name="Calvin Iost" userId="2e918ae95cf3805c" providerId="LiveId" clId="{F771C32A-F0CF-4E4D-883C-7E1A2B91829E}" dt="2020-04-28T19:32:45.914" v="27" actId="478"/>
          <ac:picMkLst>
            <pc:docMk/>
            <pc:sldMk cId="1591290521" sldId="314"/>
            <ac:picMk id="9" creationId="{94AC2860-3E9A-4930-9956-E6E8AE1D6761}"/>
          </ac:picMkLst>
        </pc:picChg>
        <pc:picChg chg="del">
          <ac:chgData name="Calvin Iost" userId="2e918ae95cf3805c" providerId="LiveId" clId="{F771C32A-F0CF-4E4D-883C-7E1A2B91829E}" dt="2020-04-28T19:32:45.914" v="27" actId="478"/>
          <ac:picMkLst>
            <pc:docMk/>
            <pc:sldMk cId="1591290521" sldId="314"/>
            <ac:picMk id="10" creationId="{C89A7863-5B29-4307-A795-5B66EAC222E4}"/>
          </ac:picMkLst>
        </pc:picChg>
      </pc:sldChg>
      <pc:sldChg chg="delSp add">
        <pc:chgData name="Calvin Iost" userId="2e918ae95cf3805c" providerId="LiveId" clId="{F771C32A-F0CF-4E4D-883C-7E1A2B91829E}" dt="2020-04-28T19:32:48.670" v="28" actId="478"/>
        <pc:sldMkLst>
          <pc:docMk/>
          <pc:sldMk cId="153753473" sldId="315"/>
        </pc:sldMkLst>
        <pc:spChg chg="del">
          <ac:chgData name="Calvin Iost" userId="2e918ae95cf3805c" providerId="LiveId" clId="{F771C32A-F0CF-4E4D-883C-7E1A2B91829E}" dt="2020-04-28T19:32:48.670" v="28" actId="478"/>
          <ac:spMkLst>
            <pc:docMk/>
            <pc:sldMk cId="153753473" sldId="315"/>
            <ac:spMk id="10" creationId="{B3E29158-5D81-45AE-9616-B94482A2F4E8}"/>
          </ac:spMkLst>
        </pc:spChg>
        <pc:picChg chg="del">
          <ac:chgData name="Calvin Iost" userId="2e918ae95cf3805c" providerId="LiveId" clId="{F771C32A-F0CF-4E4D-883C-7E1A2B91829E}" dt="2020-04-28T19:32:48.670" v="28" actId="478"/>
          <ac:picMkLst>
            <pc:docMk/>
            <pc:sldMk cId="153753473" sldId="315"/>
            <ac:picMk id="8" creationId="{2669AE2E-2B02-4B23-A2F2-A17A4FF5537C}"/>
          </ac:picMkLst>
        </pc:picChg>
        <pc:picChg chg="del">
          <ac:chgData name="Calvin Iost" userId="2e918ae95cf3805c" providerId="LiveId" clId="{F771C32A-F0CF-4E4D-883C-7E1A2B91829E}" dt="2020-04-28T19:32:48.670" v="28" actId="478"/>
          <ac:picMkLst>
            <pc:docMk/>
            <pc:sldMk cId="153753473" sldId="315"/>
            <ac:picMk id="9" creationId="{A06D22EA-AF44-446A-876F-103F4997EA38}"/>
          </ac:picMkLst>
        </pc:picChg>
      </pc:sldChg>
      <pc:sldChg chg="delSp add">
        <pc:chgData name="Calvin Iost" userId="2e918ae95cf3805c" providerId="LiveId" clId="{F771C32A-F0CF-4E4D-883C-7E1A2B91829E}" dt="2020-04-28T19:32:51.378" v="29" actId="478"/>
        <pc:sldMkLst>
          <pc:docMk/>
          <pc:sldMk cId="385108518" sldId="317"/>
        </pc:sldMkLst>
        <pc:spChg chg="del">
          <ac:chgData name="Calvin Iost" userId="2e918ae95cf3805c" providerId="LiveId" clId="{F771C32A-F0CF-4E4D-883C-7E1A2B91829E}" dt="2020-04-28T19:32:51.378" v="29" actId="478"/>
          <ac:spMkLst>
            <pc:docMk/>
            <pc:sldMk cId="385108518" sldId="317"/>
            <ac:spMk id="11" creationId="{2AB85BA3-8FEC-413A-A924-8B276B96F99C}"/>
          </ac:spMkLst>
        </pc:spChg>
        <pc:picChg chg="del">
          <ac:chgData name="Calvin Iost" userId="2e918ae95cf3805c" providerId="LiveId" clId="{F771C32A-F0CF-4E4D-883C-7E1A2B91829E}" dt="2020-04-28T19:32:51.378" v="29" actId="478"/>
          <ac:picMkLst>
            <pc:docMk/>
            <pc:sldMk cId="385108518" sldId="317"/>
            <ac:picMk id="9" creationId="{126224FF-0330-4C0E-9D40-B8FDD0C63DC3}"/>
          </ac:picMkLst>
        </pc:picChg>
        <pc:picChg chg="del">
          <ac:chgData name="Calvin Iost" userId="2e918ae95cf3805c" providerId="LiveId" clId="{F771C32A-F0CF-4E4D-883C-7E1A2B91829E}" dt="2020-04-28T19:32:51.378" v="29" actId="478"/>
          <ac:picMkLst>
            <pc:docMk/>
            <pc:sldMk cId="385108518" sldId="317"/>
            <ac:picMk id="10" creationId="{369FB4B7-9E76-41CA-B2D5-2229BBE11838}"/>
          </ac:picMkLst>
        </pc:picChg>
      </pc:sldChg>
      <pc:sldChg chg="delSp add">
        <pc:chgData name="Calvin Iost" userId="2e918ae95cf3805c" providerId="LiveId" clId="{F771C32A-F0CF-4E4D-883C-7E1A2B91829E}" dt="2020-04-28T19:32:54.223" v="30" actId="478"/>
        <pc:sldMkLst>
          <pc:docMk/>
          <pc:sldMk cId="1764168697" sldId="318"/>
        </pc:sldMkLst>
        <pc:spChg chg="del">
          <ac:chgData name="Calvin Iost" userId="2e918ae95cf3805c" providerId="LiveId" clId="{F771C32A-F0CF-4E4D-883C-7E1A2B91829E}" dt="2020-04-28T19:32:54.223" v="30" actId="478"/>
          <ac:spMkLst>
            <pc:docMk/>
            <pc:sldMk cId="1764168697" sldId="318"/>
            <ac:spMk id="10" creationId="{73573A8F-38B9-42F9-9A8B-A8E831CA4A3C}"/>
          </ac:spMkLst>
        </pc:spChg>
        <pc:picChg chg="del">
          <ac:chgData name="Calvin Iost" userId="2e918ae95cf3805c" providerId="LiveId" clId="{F771C32A-F0CF-4E4D-883C-7E1A2B91829E}" dt="2020-04-28T19:32:54.223" v="30" actId="478"/>
          <ac:picMkLst>
            <pc:docMk/>
            <pc:sldMk cId="1764168697" sldId="318"/>
            <ac:picMk id="8" creationId="{E51C511D-F7F2-40D3-B4CD-A5F421D139E8}"/>
          </ac:picMkLst>
        </pc:picChg>
        <pc:picChg chg="del">
          <ac:chgData name="Calvin Iost" userId="2e918ae95cf3805c" providerId="LiveId" clId="{F771C32A-F0CF-4E4D-883C-7E1A2B91829E}" dt="2020-04-28T19:32:54.223" v="30" actId="478"/>
          <ac:picMkLst>
            <pc:docMk/>
            <pc:sldMk cId="1764168697" sldId="318"/>
            <ac:picMk id="9" creationId="{2CAB08D0-37D7-441F-8EC1-CB5AB8BA746E}"/>
          </ac:picMkLst>
        </pc:picChg>
      </pc:sldChg>
      <pc:sldChg chg="delSp modSp add">
        <pc:chgData name="Calvin Iost" userId="2e918ae95cf3805c" providerId="LiveId" clId="{F771C32A-F0CF-4E4D-883C-7E1A2B91829E}" dt="2020-04-28T19:50:20.826" v="109" actId="20577"/>
        <pc:sldMkLst>
          <pc:docMk/>
          <pc:sldMk cId="3447121725" sldId="320"/>
        </pc:sldMkLst>
        <pc:spChg chg="mod">
          <ac:chgData name="Calvin Iost" userId="2e918ae95cf3805c" providerId="LiveId" clId="{F771C32A-F0CF-4E4D-883C-7E1A2B91829E}" dt="2020-04-28T19:50:20.826" v="109" actId="20577"/>
          <ac:spMkLst>
            <pc:docMk/>
            <pc:sldMk cId="3447121725" sldId="320"/>
            <ac:spMk id="12" creationId="{12B0FF95-C4B8-411F-A84D-DC2B8663B159}"/>
          </ac:spMkLst>
        </pc:spChg>
        <pc:spChg chg="del">
          <ac:chgData name="Calvin Iost" userId="2e918ae95cf3805c" providerId="LiveId" clId="{F771C32A-F0CF-4E4D-883C-7E1A2B91829E}" dt="2020-04-28T19:32:56.999" v="31" actId="478"/>
          <ac:spMkLst>
            <pc:docMk/>
            <pc:sldMk cId="3447121725" sldId="320"/>
            <ac:spMk id="23" creationId="{A12E7455-C6BA-43E6-9AEA-5354D7F10DA5}"/>
          </ac:spMkLst>
        </pc:spChg>
        <pc:picChg chg="del">
          <ac:chgData name="Calvin Iost" userId="2e918ae95cf3805c" providerId="LiveId" clId="{F771C32A-F0CF-4E4D-883C-7E1A2B91829E}" dt="2020-04-28T19:32:56.999" v="31" actId="478"/>
          <ac:picMkLst>
            <pc:docMk/>
            <pc:sldMk cId="3447121725" sldId="320"/>
            <ac:picMk id="21" creationId="{7533CEC4-87A6-4ABB-B6E1-2E063B7054D6}"/>
          </ac:picMkLst>
        </pc:picChg>
        <pc:picChg chg="del">
          <ac:chgData name="Calvin Iost" userId="2e918ae95cf3805c" providerId="LiveId" clId="{F771C32A-F0CF-4E4D-883C-7E1A2B91829E}" dt="2020-04-28T19:32:56.999" v="31" actId="478"/>
          <ac:picMkLst>
            <pc:docMk/>
            <pc:sldMk cId="3447121725" sldId="320"/>
            <ac:picMk id="22" creationId="{DB8878E6-987D-4B77-99CF-4767993C13D1}"/>
          </ac:picMkLst>
        </pc:picChg>
      </pc:sldChg>
      <pc:sldChg chg="delSp add">
        <pc:chgData name="Calvin Iost" userId="2e918ae95cf3805c" providerId="LiveId" clId="{F771C32A-F0CF-4E4D-883C-7E1A2B91829E}" dt="2020-04-28T19:32:59.763" v="32" actId="478"/>
        <pc:sldMkLst>
          <pc:docMk/>
          <pc:sldMk cId="1786170036" sldId="321"/>
        </pc:sldMkLst>
        <pc:spChg chg="del">
          <ac:chgData name="Calvin Iost" userId="2e918ae95cf3805c" providerId="LiveId" clId="{F771C32A-F0CF-4E4D-883C-7E1A2B91829E}" dt="2020-04-28T19:32:59.763" v="32" actId="478"/>
          <ac:spMkLst>
            <pc:docMk/>
            <pc:sldMk cId="1786170036" sldId="321"/>
            <ac:spMk id="14" creationId="{E3F0B312-28BE-489A-B470-2B8456C563E8}"/>
          </ac:spMkLst>
        </pc:spChg>
        <pc:picChg chg="del">
          <ac:chgData name="Calvin Iost" userId="2e918ae95cf3805c" providerId="LiveId" clId="{F771C32A-F0CF-4E4D-883C-7E1A2B91829E}" dt="2020-04-28T19:32:59.763" v="32" actId="478"/>
          <ac:picMkLst>
            <pc:docMk/>
            <pc:sldMk cId="1786170036" sldId="321"/>
            <ac:picMk id="10" creationId="{FBBBE7B6-7ED9-4CCA-93FB-5A5D519073D6}"/>
          </ac:picMkLst>
        </pc:picChg>
        <pc:picChg chg="del">
          <ac:chgData name="Calvin Iost" userId="2e918ae95cf3805c" providerId="LiveId" clId="{F771C32A-F0CF-4E4D-883C-7E1A2B91829E}" dt="2020-04-28T19:32:59.763" v="32" actId="478"/>
          <ac:picMkLst>
            <pc:docMk/>
            <pc:sldMk cId="1786170036" sldId="321"/>
            <ac:picMk id="13" creationId="{8F8F7DB2-2CEB-4082-906E-4D39A82C5B13}"/>
          </ac:picMkLst>
        </pc:picChg>
      </pc:sldChg>
      <pc:sldChg chg="delSp add">
        <pc:chgData name="Calvin Iost" userId="2e918ae95cf3805c" providerId="LiveId" clId="{F771C32A-F0CF-4E4D-883C-7E1A2B91829E}" dt="2020-04-28T19:33:03.058" v="33" actId="478"/>
        <pc:sldMkLst>
          <pc:docMk/>
          <pc:sldMk cId="2219233945" sldId="322"/>
        </pc:sldMkLst>
        <pc:spChg chg="del">
          <ac:chgData name="Calvin Iost" userId="2e918ae95cf3805c" providerId="LiveId" clId="{F771C32A-F0CF-4E4D-883C-7E1A2B91829E}" dt="2020-04-28T19:33:03.058" v="33" actId="478"/>
          <ac:spMkLst>
            <pc:docMk/>
            <pc:sldMk cId="2219233945" sldId="322"/>
            <ac:spMk id="12" creationId="{6E642A3A-D57B-4A3D-868F-1922E0EF3C88}"/>
          </ac:spMkLst>
        </pc:spChg>
        <pc:picChg chg="del">
          <ac:chgData name="Calvin Iost" userId="2e918ae95cf3805c" providerId="LiveId" clId="{F771C32A-F0CF-4E4D-883C-7E1A2B91829E}" dt="2020-04-28T19:33:03.058" v="33" actId="478"/>
          <ac:picMkLst>
            <pc:docMk/>
            <pc:sldMk cId="2219233945" sldId="322"/>
            <ac:picMk id="9" creationId="{CBB3F3E0-D491-4FFF-BC8B-681BFB58183B}"/>
          </ac:picMkLst>
        </pc:picChg>
        <pc:picChg chg="del">
          <ac:chgData name="Calvin Iost" userId="2e918ae95cf3805c" providerId="LiveId" clId="{F771C32A-F0CF-4E4D-883C-7E1A2B91829E}" dt="2020-04-28T19:33:03.058" v="33" actId="478"/>
          <ac:picMkLst>
            <pc:docMk/>
            <pc:sldMk cId="2219233945" sldId="322"/>
            <ac:picMk id="10" creationId="{23B23126-8113-4126-9532-084E867195F4}"/>
          </ac:picMkLst>
        </pc:picChg>
      </pc:sldChg>
      <pc:sldChg chg="delSp add">
        <pc:chgData name="Calvin Iost" userId="2e918ae95cf3805c" providerId="LiveId" clId="{F771C32A-F0CF-4E4D-883C-7E1A2B91829E}" dt="2020-04-28T19:33:08.006" v="34" actId="478"/>
        <pc:sldMkLst>
          <pc:docMk/>
          <pc:sldMk cId="2363837593" sldId="323"/>
        </pc:sldMkLst>
        <pc:spChg chg="del">
          <ac:chgData name="Calvin Iost" userId="2e918ae95cf3805c" providerId="LiveId" clId="{F771C32A-F0CF-4E4D-883C-7E1A2B91829E}" dt="2020-04-28T19:33:08.006" v="34" actId="478"/>
          <ac:spMkLst>
            <pc:docMk/>
            <pc:sldMk cId="2363837593" sldId="323"/>
            <ac:spMk id="22" creationId="{0070D00B-7EB4-4215-A746-923FF34E8057}"/>
          </ac:spMkLst>
        </pc:spChg>
        <pc:picChg chg="del">
          <ac:chgData name="Calvin Iost" userId="2e918ae95cf3805c" providerId="LiveId" clId="{F771C32A-F0CF-4E4D-883C-7E1A2B91829E}" dt="2020-04-28T19:33:08.006" v="34" actId="478"/>
          <ac:picMkLst>
            <pc:docMk/>
            <pc:sldMk cId="2363837593" sldId="323"/>
            <ac:picMk id="20" creationId="{21E44D16-BC79-414A-9BB2-DC54CF15559D}"/>
          </ac:picMkLst>
        </pc:picChg>
        <pc:picChg chg="del">
          <ac:chgData name="Calvin Iost" userId="2e918ae95cf3805c" providerId="LiveId" clId="{F771C32A-F0CF-4E4D-883C-7E1A2B91829E}" dt="2020-04-28T19:33:08.006" v="34" actId="478"/>
          <ac:picMkLst>
            <pc:docMk/>
            <pc:sldMk cId="2363837593" sldId="323"/>
            <ac:picMk id="21" creationId="{348DA8CF-CAF7-42F9-BA25-EB80B392C478}"/>
          </ac:picMkLst>
        </pc:picChg>
      </pc:sldChg>
      <pc:sldChg chg="delSp add">
        <pc:chgData name="Calvin Iost" userId="2e918ae95cf3805c" providerId="LiveId" clId="{F771C32A-F0CF-4E4D-883C-7E1A2B91829E}" dt="2020-04-28T19:33:10.619" v="35" actId="478"/>
        <pc:sldMkLst>
          <pc:docMk/>
          <pc:sldMk cId="1600786225" sldId="324"/>
        </pc:sldMkLst>
        <pc:spChg chg="del">
          <ac:chgData name="Calvin Iost" userId="2e918ae95cf3805c" providerId="LiveId" clId="{F771C32A-F0CF-4E4D-883C-7E1A2B91829E}" dt="2020-04-28T19:33:10.619" v="35" actId="478"/>
          <ac:spMkLst>
            <pc:docMk/>
            <pc:sldMk cId="1600786225" sldId="324"/>
            <ac:spMk id="10" creationId="{158555FE-6CE0-4F3B-83BF-F14902093AFF}"/>
          </ac:spMkLst>
        </pc:spChg>
        <pc:picChg chg="del">
          <ac:chgData name="Calvin Iost" userId="2e918ae95cf3805c" providerId="LiveId" clId="{F771C32A-F0CF-4E4D-883C-7E1A2B91829E}" dt="2020-04-28T19:33:10.619" v="35" actId="478"/>
          <ac:picMkLst>
            <pc:docMk/>
            <pc:sldMk cId="1600786225" sldId="324"/>
            <ac:picMk id="8" creationId="{2671BF2D-37C0-4C74-94D5-37D659920EC2}"/>
          </ac:picMkLst>
        </pc:picChg>
        <pc:picChg chg="del">
          <ac:chgData name="Calvin Iost" userId="2e918ae95cf3805c" providerId="LiveId" clId="{F771C32A-F0CF-4E4D-883C-7E1A2B91829E}" dt="2020-04-28T19:33:10.619" v="35" actId="478"/>
          <ac:picMkLst>
            <pc:docMk/>
            <pc:sldMk cId="1600786225" sldId="324"/>
            <ac:picMk id="9" creationId="{26F94229-0856-47C3-97B6-EAB92D1F8053}"/>
          </ac:picMkLst>
        </pc:picChg>
      </pc:sldChg>
      <pc:sldChg chg="delSp modSp add">
        <pc:chgData name="Calvin Iost" userId="2e918ae95cf3805c" providerId="LiveId" clId="{F771C32A-F0CF-4E4D-883C-7E1A2B91829E}" dt="2020-04-28T19:33:34.751" v="49" actId="20577"/>
        <pc:sldMkLst>
          <pc:docMk/>
          <pc:sldMk cId="978151121" sldId="325"/>
        </pc:sldMkLst>
        <pc:spChg chg="mod">
          <ac:chgData name="Calvin Iost" userId="2e918ae95cf3805c" providerId="LiveId" clId="{F771C32A-F0CF-4E4D-883C-7E1A2B91829E}" dt="2020-04-28T19:33:34.751" v="49" actId="20577"/>
          <ac:spMkLst>
            <pc:docMk/>
            <pc:sldMk cId="978151121" sldId="325"/>
            <ac:spMk id="7" creationId="{2ADA432C-867B-41C4-AAA3-C8542E7FD068}"/>
          </ac:spMkLst>
        </pc:spChg>
        <pc:spChg chg="del">
          <ac:chgData name="Calvin Iost" userId="2e918ae95cf3805c" providerId="LiveId" clId="{F771C32A-F0CF-4E4D-883C-7E1A2B91829E}" dt="2020-04-28T19:33:13.083" v="36" actId="478"/>
          <ac:spMkLst>
            <pc:docMk/>
            <pc:sldMk cId="978151121" sldId="325"/>
            <ac:spMk id="12" creationId="{F842F334-4069-4A3C-B050-35CDA6B47ACB}"/>
          </ac:spMkLst>
        </pc:spChg>
        <pc:picChg chg="del">
          <ac:chgData name="Calvin Iost" userId="2e918ae95cf3805c" providerId="LiveId" clId="{F771C32A-F0CF-4E4D-883C-7E1A2B91829E}" dt="2020-04-28T19:33:13.083" v="36" actId="478"/>
          <ac:picMkLst>
            <pc:docMk/>
            <pc:sldMk cId="978151121" sldId="325"/>
            <ac:picMk id="9" creationId="{EA0993F3-610C-4ED0-9A24-FDA6DCB1AD66}"/>
          </ac:picMkLst>
        </pc:picChg>
        <pc:picChg chg="del">
          <ac:chgData name="Calvin Iost" userId="2e918ae95cf3805c" providerId="LiveId" clId="{F771C32A-F0CF-4E4D-883C-7E1A2B91829E}" dt="2020-04-28T19:33:13.083" v="36" actId="478"/>
          <ac:picMkLst>
            <pc:docMk/>
            <pc:sldMk cId="978151121" sldId="325"/>
            <ac:picMk id="10" creationId="{DD8C78CD-09E0-43AF-80EC-477469E93A0E}"/>
          </ac:picMkLst>
        </pc:picChg>
      </pc:sldChg>
      <pc:sldChg chg="delSp add">
        <pc:chgData name="Calvin Iost" userId="2e918ae95cf3805c" providerId="LiveId" clId="{F771C32A-F0CF-4E4D-883C-7E1A2B91829E}" dt="2020-04-28T19:33:15.491" v="37" actId="478"/>
        <pc:sldMkLst>
          <pc:docMk/>
          <pc:sldMk cId="2649679673" sldId="326"/>
        </pc:sldMkLst>
        <pc:spChg chg="del">
          <ac:chgData name="Calvin Iost" userId="2e918ae95cf3805c" providerId="LiveId" clId="{F771C32A-F0CF-4E4D-883C-7E1A2B91829E}" dt="2020-04-28T19:33:15.491" v="37" actId="478"/>
          <ac:spMkLst>
            <pc:docMk/>
            <pc:sldMk cId="2649679673" sldId="326"/>
            <ac:spMk id="10" creationId="{8DE0149D-B529-4561-9C18-4A519B765331}"/>
          </ac:spMkLst>
        </pc:spChg>
        <pc:picChg chg="del">
          <ac:chgData name="Calvin Iost" userId="2e918ae95cf3805c" providerId="LiveId" clId="{F771C32A-F0CF-4E4D-883C-7E1A2B91829E}" dt="2020-04-28T19:33:15.491" v="37" actId="478"/>
          <ac:picMkLst>
            <pc:docMk/>
            <pc:sldMk cId="2649679673" sldId="326"/>
            <ac:picMk id="8" creationId="{9E30AAC8-146D-4AAD-B351-5BE9CBF41607}"/>
          </ac:picMkLst>
        </pc:picChg>
        <pc:picChg chg="del">
          <ac:chgData name="Calvin Iost" userId="2e918ae95cf3805c" providerId="LiveId" clId="{F771C32A-F0CF-4E4D-883C-7E1A2B91829E}" dt="2020-04-28T19:33:15.491" v="37" actId="478"/>
          <ac:picMkLst>
            <pc:docMk/>
            <pc:sldMk cId="2649679673" sldId="326"/>
            <ac:picMk id="9" creationId="{C028D817-B3E6-43EB-B2C1-2EB5474536FD}"/>
          </ac:picMkLst>
        </pc:picChg>
      </pc:sldChg>
      <pc:sldChg chg="delSp modSp add">
        <pc:chgData name="Calvin Iost" userId="2e918ae95cf3805c" providerId="LiveId" clId="{F771C32A-F0CF-4E4D-883C-7E1A2B91829E}" dt="2020-04-28T19:52:09.230" v="134" actId="20577"/>
        <pc:sldMkLst>
          <pc:docMk/>
          <pc:sldMk cId="118946761" sldId="399"/>
        </pc:sldMkLst>
        <pc:spChg chg="mod">
          <ac:chgData name="Calvin Iost" userId="2e918ae95cf3805c" providerId="LiveId" clId="{F771C32A-F0CF-4E4D-883C-7E1A2B91829E}" dt="2020-04-28T19:52:09.230" v="134" actId="20577"/>
          <ac:spMkLst>
            <pc:docMk/>
            <pc:sldMk cId="118946761" sldId="399"/>
            <ac:spMk id="22" creationId="{E5A33770-BAAE-4767-BAF9-FA56A201265D}"/>
          </ac:spMkLst>
        </pc:spChg>
        <pc:grpChg chg="del">
          <ac:chgData name="Calvin Iost" userId="2e918ae95cf3805c" providerId="LiveId" clId="{F771C32A-F0CF-4E4D-883C-7E1A2B91829E}" dt="2020-04-28T19:51:58.018" v="111" actId="478"/>
          <ac:grpSpMkLst>
            <pc:docMk/>
            <pc:sldMk cId="118946761" sldId="399"/>
            <ac:grpSpMk id="26" creationId="{E4091CF5-D969-4E90-89DF-84E13975BC5C}"/>
          </ac:grpSpMkLst>
        </pc:grpChg>
        <pc:picChg chg="del">
          <ac:chgData name="Calvin Iost" userId="2e918ae95cf3805c" providerId="LiveId" clId="{F771C32A-F0CF-4E4D-883C-7E1A2B91829E}" dt="2020-04-28T19:51:58.018" v="111" actId="478"/>
          <ac:picMkLst>
            <pc:docMk/>
            <pc:sldMk cId="118946761" sldId="399"/>
            <ac:picMk id="3" creationId="{790C68D6-598E-4C96-9155-3E9EFEC588A1}"/>
          </ac:picMkLst>
        </pc:picChg>
      </pc:sldChg>
      <pc:sldChg chg="delSp add setBg">
        <pc:chgData name="Calvin Iost" userId="2e918ae95cf3805c" providerId="LiveId" clId="{F771C32A-F0CF-4E4D-883C-7E1A2B91829E}" dt="2020-04-28T19:47:20.761" v="104" actId="478"/>
        <pc:sldMkLst>
          <pc:docMk/>
          <pc:sldMk cId="3039697704" sldId="410"/>
        </pc:sldMkLst>
        <pc:spChg chg="del">
          <ac:chgData name="Calvin Iost" userId="2e918ae95cf3805c" providerId="LiveId" clId="{F771C32A-F0CF-4E4D-883C-7E1A2B91829E}" dt="2020-04-28T19:47:20.761" v="104" actId="478"/>
          <ac:spMkLst>
            <pc:docMk/>
            <pc:sldMk cId="3039697704" sldId="410"/>
            <ac:spMk id="20" creationId="{12EC4DB5-D014-45D0-8CA9-7C2C4FE8AB42}"/>
          </ac:spMkLst>
        </pc:spChg>
        <pc:picChg chg="del">
          <ac:chgData name="Calvin Iost" userId="2e918ae95cf3805c" providerId="LiveId" clId="{F771C32A-F0CF-4E4D-883C-7E1A2B91829E}" dt="2020-04-28T19:47:20.761" v="104" actId="478"/>
          <ac:picMkLst>
            <pc:docMk/>
            <pc:sldMk cId="3039697704" sldId="410"/>
            <ac:picMk id="18" creationId="{51DF311D-CDA9-4C7A-8235-188EA52393D4}"/>
          </ac:picMkLst>
        </pc:picChg>
        <pc:picChg chg="del">
          <ac:chgData name="Calvin Iost" userId="2e918ae95cf3805c" providerId="LiveId" clId="{F771C32A-F0CF-4E4D-883C-7E1A2B91829E}" dt="2020-04-28T19:47:20.761" v="104" actId="478"/>
          <ac:picMkLst>
            <pc:docMk/>
            <pc:sldMk cId="3039697704" sldId="410"/>
            <ac:picMk id="19" creationId="{9178B9DE-DB28-4545-B7AD-6F674BCC5580}"/>
          </ac:picMkLst>
        </pc:picChg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976567789" sldId="415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710179041" sldId="418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924408100" sldId="420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786667425" sldId="421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839125343" sldId="427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085938454" sldId="428"/>
        </pc:sldMkLst>
      </pc:sldChg>
      <pc:sldChg chg="add setBg">
        <pc:chgData name="Calvin Iost" userId="2e918ae95cf3805c" providerId="LiveId" clId="{F771C32A-F0CF-4E4D-883C-7E1A2B91829E}" dt="2020-04-28T19:45:26.672" v="95"/>
        <pc:sldMkLst>
          <pc:docMk/>
          <pc:sldMk cId="626814931" sldId="429"/>
        </pc:sldMkLst>
      </pc:sldChg>
      <pc:sldChg chg="delSp add setBg">
        <pc:chgData name="Calvin Iost" userId="2e918ae95cf3805c" providerId="LiveId" clId="{F771C32A-F0CF-4E4D-883C-7E1A2B91829E}" dt="2020-04-28T19:47:17.538" v="103" actId="478"/>
        <pc:sldMkLst>
          <pc:docMk/>
          <pc:sldMk cId="2279675368" sldId="430"/>
        </pc:sldMkLst>
        <pc:spChg chg="del">
          <ac:chgData name="Calvin Iost" userId="2e918ae95cf3805c" providerId="LiveId" clId="{F771C32A-F0CF-4E4D-883C-7E1A2B91829E}" dt="2020-04-28T19:47:17.538" v="103" actId="478"/>
          <ac:spMkLst>
            <pc:docMk/>
            <pc:sldMk cId="2279675368" sldId="430"/>
            <ac:spMk id="22" creationId="{7490C3E8-01DC-4BF3-A3FA-DDF80B9E4806}"/>
          </ac:spMkLst>
        </pc:spChg>
        <pc:picChg chg="del">
          <ac:chgData name="Calvin Iost" userId="2e918ae95cf3805c" providerId="LiveId" clId="{F771C32A-F0CF-4E4D-883C-7E1A2B91829E}" dt="2020-04-28T19:47:17.538" v="103" actId="478"/>
          <ac:picMkLst>
            <pc:docMk/>
            <pc:sldMk cId="2279675368" sldId="430"/>
            <ac:picMk id="20" creationId="{E710D424-7C0A-4A2B-B59F-79F09C0439E7}"/>
          </ac:picMkLst>
        </pc:picChg>
        <pc:picChg chg="del">
          <ac:chgData name="Calvin Iost" userId="2e918ae95cf3805c" providerId="LiveId" clId="{F771C32A-F0CF-4E4D-883C-7E1A2B91829E}" dt="2020-04-28T19:47:17.538" v="103" actId="478"/>
          <ac:picMkLst>
            <pc:docMk/>
            <pc:sldMk cId="2279675368" sldId="430"/>
            <ac:picMk id="21" creationId="{8232ADE1-D335-40C4-AF4B-13AAE0C52347}"/>
          </ac:picMkLst>
        </pc:picChg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572044221" sldId="432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4057876143" sldId="436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4128472325" sldId="446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4077129446" sldId="447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975925960" sldId="450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4094365387" sldId="456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903258913" sldId="458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983672004" sldId="459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593057550" sldId="462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030350604" sldId="464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226737528" sldId="465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4096253499" sldId="466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678310902" sldId="467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45276635" sldId="4515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191826530" sldId="4516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79069613" sldId="4517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715438732" sldId="4518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243667935" sldId="4519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588684890" sldId="4520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524610495" sldId="4521"/>
        </pc:sldMkLst>
      </pc:sldChg>
      <pc:sldChg chg="delSp modSp add">
        <pc:chgData name="Calvin Iost" userId="2e918ae95cf3805c" providerId="LiveId" clId="{F771C32A-F0CF-4E4D-883C-7E1A2B91829E}" dt="2020-04-28T19:47:26.454" v="105" actId="478"/>
        <pc:sldMkLst>
          <pc:docMk/>
          <pc:sldMk cId="2764944542" sldId="4522"/>
        </pc:sldMkLst>
        <pc:spChg chg="mod">
          <ac:chgData name="Calvin Iost" userId="2e918ae95cf3805c" providerId="LiveId" clId="{F771C32A-F0CF-4E4D-883C-7E1A2B91829E}" dt="2020-04-28T19:45:41.329" v="99" actId="2085"/>
          <ac:spMkLst>
            <pc:docMk/>
            <pc:sldMk cId="2764944542" sldId="4522"/>
            <ac:spMk id="3" creationId="{5D2C5353-EC0F-40FA-8851-C5021824C324}"/>
          </ac:spMkLst>
        </pc:spChg>
        <pc:spChg chg="del">
          <ac:chgData name="Calvin Iost" userId="2e918ae95cf3805c" providerId="LiveId" clId="{F771C32A-F0CF-4E4D-883C-7E1A2B91829E}" dt="2020-04-28T19:47:26.454" v="105" actId="478"/>
          <ac:spMkLst>
            <pc:docMk/>
            <pc:sldMk cId="2764944542" sldId="4522"/>
            <ac:spMk id="21" creationId="{46DE2CE3-5E55-44F3-8B7F-FD3DC1DAE2F3}"/>
          </ac:spMkLst>
        </pc:spChg>
        <pc:picChg chg="del">
          <ac:chgData name="Calvin Iost" userId="2e918ae95cf3805c" providerId="LiveId" clId="{F771C32A-F0CF-4E4D-883C-7E1A2B91829E}" dt="2020-04-28T19:47:26.454" v="105" actId="478"/>
          <ac:picMkLst>
            <pc:docMk/>
            <pc:sldMk cId="2764944542" sldId="4522"/>
            <ac:picMk id="19" creationId="{7090BBFF-F28D-4797-A963-872420C13A6C}"/>
          </ac:picMkLst>
        </pc:picChg>
        <pc:picChg chg="del">
          <ac:chgData name="Calvin Iost" userId="2e918ae95cf3805c" providerId="LiveId" clId="{F771C32A-F0CF-4E4D-883C-7E1A2B91829E}" dt="2020-04-28T19:47:26.454" v="105" actId="478"/>
          <ac:picMkLst>
            <pc:docMk/>
            <pc:sldMk cId="2764944542" sldId="4522"/>
            <ac:picMk id="20" creationId="{912505F7-17E0-45D3-89A4-ADFB5702ABF0}"/>
          </ac:picMkLst>
        </pc:picChg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780625177" sldId="4524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980345660" sldId="4525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40129008" sldId="4526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479145930" sldId="4527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991237508" sldId="4528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771684862" sldId="4529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73179020" sldId="4530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013116055" sldId="4531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26689497" sldId="4532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330457730" sldId="4533"/>
        </pc:sldMkLst>
      </pc:sldChg>
      <pc:sldChg chg="add">
        <pc:chgData name="Calvin Iost" userId="2e918ae95cf3805c" providerId="LiveId" clId="{F771C32A-F0CF-4E4D-883C-7E1A2B91829E}" dt="2020-04-28T19:46:15.596" v="100"/>
        <pc:sldMkLst>
          <pc:docMk/>
          <pc:sldMk cId="77663503" sldId="4550"/>
        </pc:sldMkLst>
      </pc:sldChg>
      <pc:sldChg chg="delSp add">
        <pc:chgData name="Calvin Iost" userId="2e918ae95cf3805c" providerId="LiveId" clId="{F771C32A-F0CF-4E4D-883C-7E1A2B91829E}" dt="2020-04-28T19:47:09.363" v="102" actId="478"/>
        <pc:sldMkLst>
          <pc:docMk/>
          <pc:sldMk cId="4036702643" sldId="4641"/>
        </pc:sldMkLst>
        <pc:spChg chg="del">
          <ac:chgData name="Calvin Iost" userId="2e918ae95cf3805c" providerId="LiveId" clId="{F771C32A-F0CF-4E4D-883C-7E1A2B91829E}" dt="2020-04-28T19:47:09.363" v="102" actId="478"/>
          <ac:spMkLst>
            <pc:docMk/>
            <pc:sldMk cId="4036702643" sldId="4641"/>
            <ac:spMk id="19" creationId="{4650FA9A-3981-4107-BADE-0F4C2F171A51}"/>
          </ac:spMkLst>
        </pc:spChg>
        <pc:picChg chg="del">
          <ac:chgData name="Calvin Iost" userId="2e918ae95cf3805c" providerId="LiveId" clId="{F771C32A-F0CF-4E4D-883C-7E1A2B91829E}" dt="2020-04-28T19:47:09.363" v="102" actId="478"/>
          <ac:picMkLst>
            <pc:docMk/>
            <pc:sldMk cId="4036702643" sldId="4641"/>
            <ac:picMk id="15" creationId="{9DD29291-FA67-4750-8BEE-2671C48FFEB8}"/>
          </ac:picMkLst>
        </pc:picChg>
        <pc:picChg chg="del">
          <ac:chgData name="Calvin Iost" userId="2e918ae95cf3805c" providerId="LiveId" clId="{F771C32A-F0CF-4E4D-883C-7E1A2B91829E}" dt="2020-04-28T19:47:09.363" v="102" actId="478"/>
          <ac:picMkLst>
            <pc:docMk/>
            <pc:sldMk cId="4036702643" sldId="4641"/>
            <ac:picMk id="18" creationId="{AC2B30CF-5DC0-477A-8F6C-FCADD1CE5409}"/>
          </ac:picMkLst>
        </pc:picChg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862789941" sldId="4643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205246184" sldId="4644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944882738" sldId="4645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366466071" sldId="4647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742754495" sldId="4648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781313867" sldId="4649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051060263" sldId="4650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04773008" sldId="4651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832083018" sldId="4652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92711249" sldId="4654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654743166" sldId="4655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1066014870" sldId="4657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026348819" sldId="4658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11484317" sldId="4659"/>
        </pc:sldMkLst>
      </pc:sldChg>
      <pc:sldChg chg="delSp modSp add">
        <pc:chgData name="Calvin Iost" userId="2e918ae95cf3805c" providerId="LiveId" clId="{F771C32A-F0CF-4E4D-883C-7E1A2B91829E}" dt="2020-04-28T19:43:58.899" v="92" actId="478"/>
        <pc:sldMkLst>
          <pc:docMk/>
          <pc:sldMk cId="416164637" sldId="4660"/>
        </pc:sldMkLst>
        <pc:spChg chg="mod">
          <ac:chgData name="Calvin Iost" userId="2e918ae95cf3805c" providerId="LiveId" clId="{F771C32A-F0CF-4E4D-883C-7E1A2B91829E}" dt="2020-04-28T19:43:52.830" v="90"/>
          <ac:spMkLst>
            <pc:docMk/>
            <pc:sldMk cId="416164637" sldId="4660"/>
            <ac:spMk id="13" creationId="{E90ABFA5-71E1-4D1F-ACD2-10C0C317EF19}"/>
          </ac:spMkLst>
        </pc:spChg>
        <pc:spChg chg="del">
          <ac:chgData name="Calvin Iost" userId="2e918ae95cf3805c" providerId="LiveId" clId="{F771C32A-F0CF-4E4D-883C-7E1A2B91829E}" dt="2020-04-28T19:43:55.555" v="91" actId="478"/>
          <ac:spMkLst>
            <pc:docMk/>
            <pc:sldMk cId="416164637" sldId="4660"/>
            <ac:spMk id="15" creationId="{5A768F51-1E39-4412-8D6B-C35141DE60F6}"/>
          </ac:spMkLst>
        </pc:spChg>
        <pc:spChg chg="del">
          <ac:chgData name="Calvin Iost" userId="2e918ae95cf3805c" providerId="LiveId" clId="{F771C32A-F0CF-4E4D-883C-7E1A2B91829E}" dt="2020-04-28T19:43:58.899" v="92" actId="478"/>
          <ac:spMkLst>
            <pc:docMk/>
            <pc:sldMk cId="416164637" sldId="4660"/>
            <ac:spMk id="23" creationId="{9DC752A6-D3B5-4FB0-8AAD-19F4E7406D93}"/>
          </ac:spMkLst>
        </pc:spChg>
        <pc:picChg chg="del">
          <ac:chgData name="Calvin Iost" userId="2e918ae95cf3805c" providerId="LiveId" clId="{F771C32A-F0CF-4E4D-883C-7E1A2B91829E}" dt="2020-04-28T19:43:58.899" v="92" actId="478"/>
          <ac:picMkLst>
            <pc:docMk/>
            <pc:sldMk cId="416164637" sldId="4660"/>
            <ac:picMk id="21" creationId="{13913B32-FDCF-41E4-93A0-908DE875CABC}"/>
          </ac:picMkLst>
        </pc:picChg>
        <pc:picChg chg="del">
          <ac:chgData name="Calvin Iost" userId="2e918ae95cf3805c" providerId="LiveId" clId="{F771C32A-F0CF-4E4D-883C-7E1A2B91829E}" dt="2020-04-28T19:43:58.899" v="92" actId="478"/>
          <ac:picMkLst>
            <pc:docMk/>
            <pc:sldMk cId="416164637" sldId="4660"/>
            <ac:picMk id="22" creationId="{DCF6F9DD-CAFB-4DF7-BC7A-FB5542035002}"/>
          </ac:picMkLst>
        </pc:picChg>
      </pc:sldChg>
      <pc:sldChg chg="modSp add">
        <pc:chgData name="Calvin Iost" userId="2e918ae95cf3805c" providerId="LiveId" clId="{F771C32A-F0CF-4E4D-883C-7E1A2B91829E}" dt="2020-04-28T19:44:54.066" v="94"/>
        <pc:sldMkLst>
          <pc:docMk/>
          <pc:sldMk cId="3618579152" sldId="4661"/>
        </pc:sldMkLst>
        <pc:spChg chg="mod">
          <ac:chgData name="Calvin Iost" userId="2e918ae95cf3805c" providerId="LiveId" clId="{F771C32A-F0CF-4E4D-883C-7E1A2B91829E}" dt="2020-04-28T19:44:54.066" v="94"/>
          <ac:spMkLst>
            <pc:docMk/>
            <pc:sldMk cId="3618579152" sldId="4661"/>
            <ac:spMk id="13" creationId="{E90ABFA5-71E1-4D1F-ACD2-10C0C317EF19}"/>
          </ac:spMkLst>
        </pc:spChg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3659279635" sldId="4680"/>
        </pc:sldMkLst>
      </pc:sldChg>
      <pc:sldChg chg="del">
        <pc:chgData name="Calvin Iost" userId="2e918ae95cf3805c" providerId="LiveId" clId="{F771C32A-F0CF-4E4D-883C-7E1A2B91829E}" dt="2020-04-28T19:31:54.981" v="0" actId="47"/>
        <pc:sldMkLst>
          <pc:docMk/>
          <pc:sldMk cId="2393997022" sldId="4681"/>
        </pc:sldMkLst>
      </pc:sldChg>
      <pc:sldMasterChg chg="delSldLayout">
        <pc:chgData name="Calvin Iost" userId="2e918ae95cf3805c" providerId="LiveId" clId="{F771C32A-F0CF-4E4D-883C-7E1A2B91829E}" dt="2020-04-28T19:31:54.981" v="0" actId="47"/>
        <pc:sldMasterMkLst>
          <pc:docMk/>
          <pc:sldMasterMk cId="435780402" sldId="2147483727"/>
        </pc:sldMasterMkLst>
        <pc:sldLayoutChg chg="del">
          <pc:chgData name="Calvin Iost" userId="2e918ae95cf3805c" providerId="LiveId" clId="{F771C32A-F0CF-4E4D-883C-7E1A2B91829E}" dt="2020-04-28T19:31:54.981" v="0" actId="47"/>
          <pc:sldLayoutMkLst>
            <pc:docMk/>
            <pc:sldMasterMk cId="435780402" sldId="2147483727"/>
            <pc:sldLayoutMk cId="3795292523" sldId="2147483739"/>
          </pc:sldLayoutMkLst>
        </pc:sldLayoutChg>
        <pc:sldLayoutChg chg="del">
          <pc:chgData name="Calvin Iost" userId="2e918ae95cf3805c" providerId="LiveId" clId="{F771C32A-F0CF-4E4D-883C-7E1A2B91829E}" dt="2020-04-28T19:31:54.981" v="0" actId="47"/>
          <pc:sldLayoutMkLst>
            <pc:docMk/>
            <pc:sldMasterMk cId="435780402" sldId="2147483727"/>
            <pc:sldLayoutMk cId="1113466226" sldId="2147483740"/>
          </pc:sldLayoutMkLst>
        </pc:sldLayoutChg>
        <pc:sldLayoutChg chg="del">
          <pc:chgData name="Calvin Iost" userId="2e918ae95cf3805c" providerId="LiveId" clId="{F771C32A-F0CF-4E4D-883C-7E1A2B91829E}" dt="2020-04-28T19:31:54.981" v="0" actId="47"/>
          <pc:sldLayoutMkLst>
            <pc:docMk/>
            <pc:sldMasterMk cId="435780402" sldId="2147483727"/>
            <pc:sldLayoutMk cId="345870366" sldId="214748374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92EFE-3668-4B71-86C4-D22F53ADB3DD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280B1-A1CE-413D-8BFF-180FBD3CA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2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2FF09-70C7-4F24-A785-863BDFD500E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608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46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24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8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0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82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44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10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63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04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4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7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48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27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63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590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417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ange"/>
          <p:cNvSpPr/>
          <p:nvPr userDrawn="1"/>
        </p:nvSpPr>
        <p:spPr>
          <a:xfrm>
            <a:off x="-12192" y="1792224"/>
            <a:ext cx="12204192" cy="5065776"/>
          </a:xfrm>
          <a:prstGeom prst="rect">
            <a:avLst/>
          </a:prstGeom>
          <a:solidFill>
            <a:schemeClr val="accent1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721642" y="2279810"/>
            <a:ext cx="10743285" cy="500697"/>
          </a:xfrm>
        </p:spPr>
        <p:txBody>
          <a:bodyPr lIns="0" tIns="0" rIns="0" bIns="0" anchor="t">
            <a:noAutofit/>
          </a:bodyPr>
          <a:lstStyle>
            <a:lvl1pPr algn="l">
              <a:defRPr sz="38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721642" y="2967832"/>
            <a:ext cx="8812885" cy="50958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10" name="Date"/>
          <p:cNvSpPr>
            <a:spLocks noGrp="1"/>
          </p:cNvSpPr>
          <p:nvPr>
            <p:ph type="body" sz="quarter" idx="10" hasCustomPrompt="1"/>
          </p:nvPr>
        </p:nvSpPr>
        <p:spPr>
          <a:xfrm>
            <a:off x="721642" y="4017169"/>
            <a:ext cx="7421033" cy="523875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2" y="2898648"/>
            <a:ext cx="12204192" cy="3959352"/>
            <a:chOff x="2" y="2898648"/>
            <a:chExt cx="12204192" cy="3959352"/>
          </a:xfrm>
        </p:grpSpPr>
        <p:cxnSp>
          <p:nvCxnSpPr>
            <p:cNvPr id="17" name="Diagonal Line 2"/>
            <p:cNvCxnSpPr/>
            <p:nvPr userDrawn="1"/>
          </p:nvCxnSpPr>
          <p:spPr>
            <a:xfrm flipH="1">
              <a:off x="8122450" y="2898648"/>
              <a:ext cx="4081744" cy="3959352"/>
            </a:xfrm>
            <a:prstGeom prst="line">
              <a:avLst/>
            </a:prstGeom>
            <a:ln w="9525" cmpd="sng">
              <a:solidFill>
                <a:schemeClr val="bg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Diagonal Line 1"/>
            <p:cNvCxnSpPr/>
            <p:nvPr userDrawn="1"/>
          </p:nvCxnSpPr>
          <p:spPr>
            <a:xfrm flipH="1">
              <a:off x="9471804" y="4114800"/>
              <a:ext cx="2720196" cy="2743200"/>
            </a:xfrm>
            <a:prstGeom prst="line">
              <a:avLst/>
            </a:prstGeom>
            <a:ln w="9525" cmpd="sng">
              <a:solidFill>
                <a:schemeClr val="bg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Horizontal Line"/>
            <p:cNvCxnSpPr/>
            <p:nvPr userDrawn="1"/>
          </p:nvCxnSpPr>
          <p:spPr>
            <a:xfrm flipH="1">
              <a:off x="2" y="5661025"/>
              <a:ext cx="12204191" cy="0"/>
            </a:xfrm>
            <a:prstGeom prst="line">
              <a:avLst/>
            </a:prstGeom>
            <a:ln w="9525" cmpd="sng">
              <a:solidFill>
                <a:schemeClr val="bg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Large Logo" descr="ARCADIS FULL BRAND LOGO RGB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450" y="396001"/>
            <a:ext cx="3349215" cy="3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3515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.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/>
          <p:cNvSpPr>
            <a:spLocks noGrp="1"/>
          </p:cNvSpPr>
          <p:nvPr>
            <p:ph type="pic" sz="quarter" idx="11"/>
          </p:nvPr>
        </p:nvSpPr>
        <p:spPr>
          <a:xfrm>
            <a:off x="1" y="1800000"/>
            <a:ext cx="12204700" cy="5065712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719665" y="2070001"/>
            <a:ext cx="10753200" cy="1620000"/>
            <a:chOff x="719665" y="756001"/>
            <a:chExt cx="10753200" cy="1620000"/>
          </a:xfrm>
        </p:grpSpPr>
        <p:sp>
          <p:nvSpPr>
            <p:cNvPr id="16" name="Freeform 15"/>
            <p:cNvSpPr/>
            <p:nvPr userDrawn="1"/>
          </p:nvSpPr>
          <p:spPr>
            <a:xfrm>
              <a:off x="719665" y="756001"/>
              <a:ext cx="10753200" cy="1620000"/>
            </a:xfrm>
            <a:custGeom>
              <a:avLst/>
              <a:gdLst>
                <a:gd name="connsiteX0" fmla="*/ 0 w 10753200"/>
                <a:gd name="connsiteY0" fmla="*/ 0 h 1620000"/>
                <a:gd name="connsiteX1" fmla="*/ 1 w 10753200"/>
                <a:gd name="connsiteY1" fmla="*/ 0 h 1620000"/>
                <a:gd name="connsiteX2" fmla="*/ 1 w 10753200"/>
                <a:gd name="connsiteY2" fmla="*/ 288000 h 1620000"/>
                <a:gd name="connsiteX3" fmla="*/ 288001 w 10753200"/>
                <a:gd name="connsiteY3" fmla="*/ 0 h 1620000"/>
                <a:gd name="connsiteX4" fmla="*/ 10753200 w 10753200"/>
                <a:gd name="connsiteY4" fmla="*/ 0 h 1620000"/>
                <a:gd name="connsiteX5" fmla="*/ 10753200 w 10753200"/>
                <a:gd name="connsiteY5" fmla="*/ 1620000 h 1620000"/>
                <a:gd name="connsiteX6" fmla="*/ 0 w 10753200"/>
                <a:gd name="connsiteY6" fmla="*/ 1620000 h 16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53200" h="1620000">
                  <a:moveTo>
                    <a:pt x="0" y="0"/>
                  </a:moveTo>
                  <a:lnTo>
                    <a:pt x="1" y="0"/>
                  </a:lnTo>
                  <a:lnTo>
                    <a:pt x="1" y="288000"/>
                  </a:lnTo>
                  <a:lnTo>
                    <a:pt x="288001" y="0"/>
                  </a:lnTo>
                  <a:lnTo>
                    <a:pt x="10753200" y="0"/>
                  </a:lnTo>
                  <a:lnTo>
                    <a:pt x="10753200" y="1620000"/>
                  </a:lnTo>
                  <a:lnTo>
                    <a:pt x="0" y="1620000"/>
                  </a:lnTo>
                  <a:close/>
                </a:path>
              </a:pathLst>
            </a:custGeom>
            <a:solidFill>
              <a:schemeClr val="accent1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Foldover Corner"/>
            <p:cNvSpPr>
              <a:spLocks/>
            </p:cNvSpPr>
            <p:nvPr userDrawn="1"/>
          </p:nvSpPr>
          <p:spPr>
            <a:xfrm>
              <a:off x="719665" y="756001"/>
              <a:ext cx="288000" cy="288000"/>
            </a:xfrm>
            <a:custGeom>
              <a:avLst/>
              <a:gdLst>
                <a:gd name="connsiteX0" fmla="*/ 0 w 274320"/>
                <a:gd name="connsiteY0" fmla="*/ 0 h 274320"/>
                <a:gd name="connsiteX1" fmla="*/ 274320 w 274320"/>
                <a:gd name="connsiteY1" fmla="*/ 0 h 274320"/>
                <a:gd name="connsiteX2" fmla="*/ 274320 w 274320"/>
                <a:gd name="connsiteY2" fmla="*/ 274320 h 274320"/>
                <a:gd name="connsiteX3" fmla="*/ 0 w 274320"/>
                <a:gd name="connsiteY3" fmla="*/ 274320 h 274320"/>
                <a:gd name="connsiteX4" fmla="*/ 0 w 274320"/>
                <a:gd name="connsiteY4" fmla="*/ 0 h 274320"/>
                <a:gd name="connsiteX0" fmla="*/ 0 w 274320"/>
                <a:gd name="connsiteY0" fmla="*/ 274320 h 274320"/>
                <a:gd name="connsiteX1" fmla="*/ 274320 w 274320"/>
                <a:gd name="connsiteY1" fmla="*/ 0 h 274320"/>
                <a:gd name="connsiteX2" fmla="*/ 274320 w 274320"/>
                <a:gd name="connsiteY2" fmla="*/ 274320 h 274320"/>
                <a:gd name="connsiteX3" fmla="*/ 0 w 274320"/>
                <a:gd name="connsiteY3" fmla="*/ 27432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" h="274320">
                  <a:moveTo>
                    <a:pt x="0" y="274320"/>
                  </a:moveTo>
                  <a:lnTo>
                    <a:pt x="274320" y="0"/>
                  </a:lnTo>
                  <a:lnTo>
                    <a:pt x="274320" y="274320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chemeClr val="tx2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"/>
          <p:cNvSpPr>
            <a:spLocks noGrp="1"/>
          </p:cNvSpPr>
          <p:nvPr userDrawn="1">
            <p:ph type="ctrTitle" hasCustomPrompt="1"/>
          </p:nvPr>
        </p:nvSpPr>
        <p:spPr>
          <a:xfrm>
            <a:off x="1152001" y="2341722"/>
            <a:ext cx="9534313" cy="500697"/>
          </a:xfrm>
        </p:spPr>
        <p:txBody>
          <a:bodyPr lIns="0" tIns="0" anchor="t">
            <a:noAutofit/>
          </a:bodyPr>
          <a:lstStyle>
            <a:lvl1pPr algn="l">
              <a:defRPr sz="36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152001" y="2967832"/>
            <a:ext cx="9534313" cy="509587"/>
          </a:xfrm>
          <a:prstGeom prst="rect">
            <a:avLst/>
          </a:prstGeom>
        </p:spPr>
        <p:txBody>
          <a:bodyPr lIns="0" tIns="0" b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|  Date</a:t>
            </a:r>
          </a:p>
        </p:txBody>
      </p:sp>
      <p:pic>
        <p:nvPicPr>
          <p:cNvPr id="8" name="Large Logo" descr="ARCADIS FULL BRAND LOGO RGB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450" y="396001"/>
            <a:ext cx="3349215" cy="3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3148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720000" y="1008000"/>
            <a:ext cx="10752000" cy="63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6" name="Kicker"/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5778121"/>
            <a:ext cx="10752000" cy="522808"/>
          </a:xfr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tIns="108000" bIns="108000" anchor="b" anchorCtr="1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7" name="Content"/>
          <p:cNvSpPr>
            <a:spLocks noGrp="1"/>
          </p:cNvSpPr>
          <p:nvPr>
            <p:ph sz="quarter" idx="11" hasCustomPrompt="1"/>
          </p:nvPr>
        </p:nvSpPr>
        <p:spPr>
          <a:xfrm>
            <a:off x="720000" y="1656001"/>
            <a:ext cx="10752000" cy="4005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aseline="0"/>
            </a:lvl1pPr>
            <a:lvl2pPr marL="269875" marR="0" indent="-269875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marL="269875" marR="0" lvl="1" indent="-269875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text, tables, charts, smart art, pictures or media</a:t>
            </a:r>
          </a:p>
          <a:p>
            <a:pPr lvl="1"/>
            <a:r>
              <a:rPr lang="en-US"/>
              <a:t>First bullet</a:t>
            </a:r>
          </a:p>
          <a:p>
            <a:pPr lvl="2"/>
            <a:r>
              <a:rPr lang="en-US"/>
              <a:t>Second bullet</a:t>
            </a:r>
          </a:p>
          <a:p>
            <a:pPr lvl="3"/>
            <a:r>
              <a:rPr lang="en-US"/>
              <a:t>Third bullet</a:t>
            </a:r>
          </a:p>
          <a:p>
            <a:pPr lvl="4"/>
            <a:r>
              <a:rPr lang="en-US"/>
              <a:t>Fourth bullet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CA495064-7216-48B9-B5DF-A94437735AB3}" type="datetime1">
              <a:rPr lang="pt-BR" smtClean="0"/>
              <a:t>24/02/2023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7828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720000" y="1008000"/>
            <a:ext cx="10752000" cy="63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8" name="Kicker"/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778122"/>
            <a:ext cx="10752000" cy="522000"/>
          </a:xfr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vert="horz" lIns="0" tIns="108000" rIns="0" bIns="108000" rtlCol="0" anchor="b" anchorCtr="1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7" name="Content Right"/>
          <p:cNvSpPr>
            <a:spLocks noGrp="1"/>
          </p:cNvSpPr>
          <p:nvPr>
            <p:ph sz="quarter" idx="11" hasCustomPrompt="1"/>
          </p:nvPr>
        </p:nvSpPr>
        <p:spPr>
          <a:xfrm>
            <a:off x="720000" y="1656001"/>
            <a:ext cx="5184000" cy="4005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aseline="0"/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200"/>
            </a:lvl4pPr>
            <a:lvl5pPr>
              <a:defRPr sz="1200" baseline="0"/>
            </a:lvl5pPr>
          </a:lstStyle>
          <a:p>
            <a:pPr lvl="1"/>
            <a:r>
              <a:rPr lang="en-US"/>
              <a:t>Click to add text, tables, charts, smart art, pictures or media</a:t>
            </a:r>
          </a:p>
        </p:txBody>
      </p:sp>
      <p:sp>
        <p:nvSpPr>
          <p:cNvPr id="5" name="Content Left"/>
          <p:cNvSpPr>
            <a:spLocks noGrp="1"/>
          </p:cNvSpPr>
          <p:nvPr>
            <p:ph sz="quarter" idx="12" hasCustomPrompt="1"/>
          </p:nvPr>
        </p:nvSpPr>
        <p:spPr>
          <a:xfrm>
            <a:off x="6288000" y="1656001"/>
            <a:ext cx="5184000" cy="4005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aseline="0"/>
            </a:lvl1pPr>
            <a:lvl2pPr>
              <a:defRPr sz="1600" baseline="0">
                <a:solidFill>
                  <a:schemeClr val="tx1"/>
                </a:solidFill>
              </a:defRPr>
            </a:lvl2pPr>
            <a:lvl3pPr>
              <a:defRPr sz="1400" baseline="0"/>
            </a:lvl3pPr>
            <a:lvl4pPr>
              <a:defRPr sz="1200"/>
            </a:lvl4pPr>
            <a:lvl5pPr>
              <a:defRPr sz="1200"/>
            </a:lvl5pPr>
          </a:lstStyle>
          <a:p>
            <a:pPr lvl="1"/>
            <a:r>
              <a:rPr lang="en-US"/>
              <a:t>Click to add text, tables, charts, smart art, pictures or media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CB0AA2A4-1B9F-4E59-A8FB-6BBD3AE8BDD8}" type="datetime1">
              <a:rPr lang="pt-BR" smtClean="0"/>
              <a:t>24/02/2023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4228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 hasCustomPrompt="1"/>
          </p:nvPr>
        </p:nvSpPr>
        <p:spPr>
          <a:xfrm>
            <a:off x="720000" y="1008000"/>
            <a:ext cx="10752000" cy="63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3" name="Kicker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5778122"/>
            <a:ext cx="10752000" cy="522000"/>
          </a:xfr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vert="horz" lIns="0" tIns="108000" rIns="0" bIns="108000" rtlCol="0" anchor="b" anchorCtr="1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BD546B48-368C-4FEF-B1D5-CCBA58A8F8B4}" type="datetime1">
              <a:rPr lang="pt-BR" smtClean="0"/>
              <a:t>24/02/2023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2088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icker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5778122"/>
            <a:ext cx="10752000" cy="522000"/>
          </a:xfr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vert="horz" lIns="0" tIns="108000" rIns="0" bIns="108000" rtlCol="0" anchor="b" anchorCtr="1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EA606875-E5BB-442C-892F-EFD2C5DB482F}" type="datetime1">
              <a:rPr lang="pt-BR" smtClean="0"/>
              <a:t>24/02/2023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80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281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718799" y="1620000"/>
            <a:ext cx="10753201" cy="4688724"/>
            <a:chOff x="11711515" y="1620001"/>
            <a:chExt cx="10753201" cy="4688724"/>
          </a:xfrm>
        </p:grpSpPr>
        <p:sp>
          <p:nvSpPr>
            <p:cNvPr id="13" name="Freeform 12"/>
            <p:cNvSpPr/>
            <p:nvPr userDrawn="1"/>
          </p:nvSpPr>
          <p:spPr>
            <a:xfrm>
              <a:off x="11711515" y="1620001"/>
              <a:ext cx="10753201" cy="4688724"/>
            </a:xfrm>
            <a:custGeom>
              <a:avLst/>
              <a:gdLst>
                <a:gd name="connsiteX0" fmla="*/ 0 w 10753201"/>
                <a:gd name="connsiteY0" fmla="*/ 0 h 4688724"/>
                <a:gd name="connsiteX1" fmla="*/ 1 w 10753201"/>
                <a:gd name="connsiteY1" fmla="*/ 0 h 4688724"/>
                <a:gd name="connsiteX2" fmla="*/ 1 w 10753201"/>
                <a:gd name="connsiteY2" fmla="*/ 288000 h 4688724"/>
                <a:gd name="connsiteX3" fmla="*/ 288001 w 10753201"/>
                <a:gd name="connsiteY3" fmla="*/ 0 h 4688724"/>
                <a:gd name="connsiteX4" fmla="*/ 10753201 w 10753201"/>
                <a:gd name="connsiteY4" fmla="*/ 0 h 4688724"/>
                <a:gd name="connsiteX5" fmla="*/ 10753201 w 10753201"/>
                <a:gd name="connsiteY5" fmla="*/ 621754 h 4688724"/>
                <a:gd name="connsiteX6" fmla="*/ 10753201 w 10753201"/>
                <a:gd name="connsiteY6" fmla="*/ 1620000 h 4688724"/>
                <a:gd name="connsiteX7" fmla="*/ 10753201 w 10753201"/>
                <a:gd name="connsiteY7" fmla="*/ 4688724 h 4688724"/>
                <a:gd name="connsiteX8" fmla="*/ 0 w 10753201"/>
                <a:gd name="connsiteY8" fmla="*/ 4688724 h 4688724"/>
                <a:gd name="connsiteX9" fmla="*/ 0 w 10753201"/>
                <a:gd name="connsiteY9" fmla="*/ 1620000 h 4688724"/>
                <a:gd name="connsiteX10" fmla="*/ 0 w 10753201"/>
                <a:gd name="connsiteY10" fmla="*/ 621754 h 468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53201" h="4688724">
                  <a:moveTo>
                    <a:pt x="0" y="0"/>
                  </a:moveTo>
                  <a:lnTo>
                    <a:pt x="1" y="0"/>
                  </a:lnTo>
                  <a:lnTo>
                    <a:pt x="1" y="288000"/>
                  </a:lnTo>
                  <a:lnTo>
                    <a:pt x="288001" y="0"/>
                  </a:lnTo>
                  <a:lnTo>
                    <a:pt x="10753201" y="0"/>
                  </a:lnTo>
                  <a:lnTo>
                    <a:pt x="10753201" y="621754"/>
                  </a:lnTo>
                  <a:lnTo>
                    <a:pt x="10753201" y="1620000"/>
                  </a:lnTo>
                  <a:lnTo>
                    <a:pt x="10753201" y="4688724"/>
                  </a:lnTo>
                  <a:lnTo>
                    <a:pt x="0" y="4688724"/>
                  </a:lnTo>
                  <a:lnTo>
                    <a:pt x="0" y="1620000"/>
                  </a:lnTo>
                  <a:lnTo>
                    <a:pt x="0" y="621754"/>
                  </a:lnTo>
                  <a:close/>
                </a:path>
              </a:pathLst>
            </a:custGeom>
            <a:solidFill>
              <a:schemeClr val="accent1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oldover Corner"/>
            <p:cNvSpPr>
              <a:spLocks/>
            </p:cNvSpPr>
            <p:nvPr userDrawn="1"/>
          </p:nvSpPr>
          <p:spPr>
            <a:xfrm>
              <a:off x="11711515" y="1620001"/>
              <a:ext cx="288000" cy="288000"/>
            </a:xfrm>
            <a:custGeom>
              <a:avLst/>
              <a:gdLst>
                <a:gd name="connsiteX0" fmla="*/ 0 w 274320"/>
                <a:gd name="connsiteY0" fmla="*/ 0 h 274320"/>
                <a:gd name="connsiteX1" fmla="*/ 274320 w 274320"/>
                <a:gd name="connsiteY1" fmla="*/ 0 h 274320"/>
                <a:gd name="connsiteX2" fmla="*/ 274320 w 274320"/>
                <a:gd name="connsiteY2" fmla="*/ 274320 h 274320"/>
                <a:gd name="connsiteX3" fmla="*/ 0 w 274320"/>
                <a:gd name="connsiteY3" fmla="*/ 274320 h 274320"/>
                <a:gd name="connsiteX4" fmla="*/ 0 w 274320"/>
                <a:gd name="connsiteY4" fmla="*/ 0 h 274320"/>
                <a:gd name="connsiteX0" fmla="*/ 0 w 274320"/>
                <a:gd name="connsiteY0" fmla="*/ 274320 h 274320"/>
                <a:gd name="connsiteX1" fmla="*/ 274320 w 274320"/>
                <a:gd name="connsiteY1" fmla="*/ 0 h 274320"/>
                <a:gd name="connsiteX2" fmla="*/ 274320 w 274320"/>
                <a:gd name="connsiteY2" fmla="*/ 274320 h 274320"/>
                <a:gd name="connsiteX3" fmla="*/ 0 w 274320"/>
                <a:gd name="connsiteY3" fmla="*/ 27432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" h="274320">
                  <a:moveTo>
                    <a:pt x="0" y="274320"/>
                  </a:moveTo>
                  <a:lnTo>
                    <a:pt x="274320" y="0"/>
                  </a:lnTo>
                  <a:lnTo>
                    <a:pt x="274320" y="274320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chemeClr val="tx2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1200000" y="1980000"/>
            <a:ext cx="9144000" cy="481848"/>
          </a:xfrm>
        </p:spPr>
        <p:txBody>
          <a:bodyPr lIns="0" tIns="0" anchor="t">
            <a:noAutofit/>
          </a:bodyPr>
          <a:lstStyle>
            <a:lvl1pPr algn="l">
              <a:spcAft>
                <a:spcPts val="3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00151" y="2608263"/>
            <a:ext cx="9144000" cy="482400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pic>
        <p:nvPicPr>
          <p:cNvPr id="7" name="Large Logo" descr="ARCADIS FULL BRAND LOGO RGB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450" y="396001"/>
            <a:ext cx="3349215" cy="3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9290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718799" y="1620000"/>
            <a:ext cx="10753201" cy="4688724"/>
            <a:chOff x="11711515" y="1620001"/>
            <a:chExt cx="10753201" cy="4688724"/>
          </a:xfrm>
        </p:grpSpPr>
        <p:sp>
          <p:nvSpPr>
            <p:cNvPr id="10" name="Freeform 9"/>
            <p:cNvSpPr/>
            <p:nvPr userDrawn="1"/>
          </p:nvSpPr>
          <p:spPr>
            <a:xfrm>
              <a:off x="11711515" y="1620001"/>
              <a:ext cx="10753201" cy="4688724"/>
            </a:xfrm>
            <a:custGeom>
              <a:avLst/>
              <a:gdLst>
                <a:gd name="connsiteX0" fmla="*/ 0 w 10753201"/>
                <a:gd name="connsiteY0" fmla="*/ 0 h 4688724"/>
                <a:gd name="connsiteX1" fmla="*/ 1 w 10753201"/>
                <a:gd name="connsiteY1" fmla="*/ 0 h 4688724"/>
                <a:gd name="connsiteX2" fmla="*/ 1 w 10753201"/>
                <a:gd name="connsiteY2" fmla="*/ 288000 h 4688724"/>
                <a:gd name="connsiteX3" fmla="*/ 288001 w 10753201"/>
                <a:gd name="connsiteY3" fmla="*/ 0 h 4688724"/>
                <a:gd name="connsiteX4" fmla="*/ 10753201 w 10753201"/>
                <a:gd name="connsiteY4" fmla="*/ 0 h 4688724"/>
                <a:gd name="connsiteX5" fmla="*/ 10753201 w 10753201"/>
                <a:gd name="connsiteY5" fmla="*/ 621754 h 4688724"/>
                <a:gd name="connsiteX6" fmla="*/ 10753201 w 10753201"/>
                <a:gd name="connsiteY6" fmla="*/ 1620000 h 4688724"/>
                <a:gd name="connsiteX7" fmla="*/ 10753201 w 10753201"/>
                <a:gd name="connsiteY7" fmla="*/ 4688724 h 4688724"/>
                <a:gd name="connsiteX8" fmla="*/ 0 w 10753201"/>
                <a:gd name="connsiteY8" fmla="*/ 4688724 h 4688724"/>
                <a:gd name="connsiteX9" fmla="*/ 0 w 10753201"/>
                <a:gd name="connsiteY9" fmla="*/ 1620000 h 4688724"/>
                <a:gd name="connsiteX10" fmla="*/ 0 w 10753201"/>
                <a:gd name="connsiteY10" fmla="*/ 621754 h 468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53201" h="4688724">
                  <a:moveTo>
                    <a:pt x="0" y="0"/>
                  </a:moveTo>
                  <a:lnTo>
                    <a:pt x="1" y="0"/>
                  </a:lnTo>
                  <a:lnTo>
                    <a:pt x="1" y="288000"/>
                  </a:lnTo>
                  <a:lnTo>
                    <a:pt x="288001" y="0"/>
                  </a:lnTo>
                  <a:lnTo>
                    <a:pt x="10753201" y="0"/>
                  </a:lnTo>
                  <a:lnTo>
                    <a:pt x="10753201" y="621754"/>
                  </a:lnTo>
                  <a:lnTo>
                    <a:pt x="10753201" y="1620000"/>
                  </a:lnTo>
                  <a:lnTo>
                    <a:pt x="10753201" y="4688724"/>
                  </a:lnTo>
                  <a:lnTo>
                    <a:pt x="0" y="4688724"/>
                  </a:lnTo>
                  <a:lnTo>
                    <a:pt x="0" y="1620000"/>
                  </a:lnTo>
                  <a:lnTo>
                    <a:pt x="0" y="621754"/>
                  </a:lnTo>
                  <a:close/>
                </a:path>
              </a:pathLst>
            </a:custGeom>
            <a:solidFill>
              <a:schemeClr val="bg2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Foldover Corner"/>
            <p:cNvSpPr>
              <a:spLocks/>
            </p:cNvSpPr>
            <p:nvPr userDrawn="1"/>
          </p:nvSpPr>
          <p:spPr>
            <a:xfrm>
              <a:off x="11711515" y="1620001"/>
              <a:ext cx="288000" cy="288000"/>
            </a:xfrm>
            <a:custGeom>
              <a:avLst/>
              <a:gdLst>
                <a:gd name="connsiteX0" fmla="*/ 0 w 274320"/>
                <a:gd name="connsiteY0" fmla="*/ 0 h 274320"/>
                <a:gd name="connsiteX1" fmla="*/ 274320 w 274320"/>
                <a:gd name="connsiteY1" fmla="*/ 0 h 274320"/>
                <a:gd name="connsiteX2" fmla="*/ 274320 w 274320"/>
                <a:gd name="connsiteY2" fmla="*/ 274320 h 274320"/>
                <a:gd name="connsiteX3" fmla="*/ 0 w 274320"/>
                <a:gd name="connsiteY3" fmla="*/ 274320 h 274320"/>
                <a:gd name="connsiteX4" fmla="*/ 0 w 274320"/>
                <a:gd name="connsiteY4" fmla="*/ 0 h 274320"/>
                <a:gd name="connsiteX0" fmla="*/ 0 w 274320"/>
                <a:gd name="connsiteY0" fmla="*/ 274320 h 274320"/>
                <a:gd name="connsiteX1" fmla="*/ 274320 w 274320"/>
                <a:gd name="connsiteY1" fmla="*/ 0 h 274320"/>
                <a:gd name="connsiteX2" fmla="*/ 274320 w 274320"/>
                <a:gd name="connsiteY2" fmla="*/ 274320 h 274320"/>
                <a:gd name="connsiteX3" fmla="*/ 0 w 274320"/>
                <a:gd name="connsiteY3" fmla="*/ 27432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320" h="274320">
                  <a:moveTo>
                    <a:pt x="0" y="274320"/>
                  </a:moveTo>
                  <a:lnTo>
                    <a:pt x="274320" y="0"/>
                  </a:lnTo>
                  <a:lnTo>
                    <a:pt x="274320" y="274320"/>
                  </a:lnTo>
                  <a:lnTo>
                    <a:pt x="0" y="274320"/>
                  </a:lnTo>
                  <a:close/>
                </a:path>
              </a:pathLst>
            </a:custGeom>
            <a:solidFill>
              <a:schemeClr val="tx2"/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>
          <a:xfrm>
            <a:off x="1200000" y="1980000"/>
            <a:ext cx="9144000" cy="481848"/>
          </a:xfrm>
        </p:spPr>
        <p:txBody>
          <a:bodyPr lIns="0" tIns="0" anchor="t">
            <a:noAutofit/>
          </a:bodyPr>
          <a:lstStyle>
            <a:lvl1pPr algn="l">
              <a:spcAft>
                <a:spcPts val="3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00151" y="2608263"/>
            <a:ext cx="9144000" cy="482400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pic>
        <p:nvPicPr>
          <p:cNvPr id="7" name="Large Logo" descr="ARCADIS FULL BRAND LOGO RGB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2450" y="396001"/>
            <a:ext cx="3349215" cy="3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4161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720000" y="1008000"/>
            <a:ext cx="10752000" cy="63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6" name="Kicker"/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5778122"/>
            <a:ext cx="10752000" cy="522000"/>
          </a:xfr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tIns="108000" bIns="108000" anchor="b" anchorCtr="1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7" name="Content"/>
          <p:cNvSpPr>
            <a:spLocks noGrp="1"/>
          </p:cNvSpPr>
          <p:nvPr>
            <p:ph sz="quarter" idx="11" hasCustomPrompt="1"/>
          </p:nvPr>
        </p:nvSpPr>
        <p:spPr>
          <a:xfrm>
            <a:off x="720000" y="2412001"/>
            <a:ext cx="10752000" cy="32490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aseline="0"/>
            </a:lvl1pPr>
            <a:lvl2pPr marL="269875" marR="0" indent="-269875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marL="269875" marR="0" lvl="1" indent="-269875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text, tables, charts, smart art, pictures or media</a:t>
            </a:r>
          </a:p>
          <a:p>
            <a:pPr lvl="1"/>
            <a:r>
              <a:rPr lang="en-US"/>
              <a:t>First bullet</a:t>
            </a:r>
          </a:p>
          <a:p>
            <a:pPr lvl="2"/>
            <a:r>
              <a:rPr lang="en-US"/>
              <a:t>Second bullet</a:t>
            </a:r>
          </a:p>
          <a:p>
            <a:pPr lvl="3"/>
            <a:r>
              <a:rPr lang="en-US"/>
              <a:t>Third bullet</a:t>
            </a:r>
          </a:p>
          <a:p>
            <a:pPr lvl="4"/>
            <a:r>
              <a:rPr lang="en-US"/>
              <a:t>Fourth bullet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720783" y="1655999"/>
            <a:ext cx="10752000" cy="648000"/>
          </a:xfrm>
        </p:spPr>
        <p:txBody>
          <a:bodyPr vert="horz" lIns="0" tIns="0" rIns="0" bIns="0" rtlCol="0">
            <a:noAutofit/>
          </a:bodyPr>
          <a:lstStyle>
            <a:lvl1pPr>
              <a:defRPr lang="en-GB" sz="22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subtitle</a:t>
            </a:r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2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CF004EDA-9510-468F-ADE2-87C1C022A7B8}" type="datetime1">
              <a:rPr lang="pt-BR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4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4564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 w.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 hasCustomPrompt="1"/>
          </p:nvPr>
        </p:nvSpPr>
        <p:spPr>
          <a:xfrm>
            <a:off x="720000" y="1008000"/>
            <a:ext cx="10752000" cy="630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3" name="Kicker"/>
          <p:cNvSpPr>
            <a:spLocks noGrp="1"/>
          </p:cNvSpPr>
          <p:nvPr>
            <p:ph type="body" sz="quarter" idx="21" hasCustomPrompt="1"/>
          </p:nvPr>
        </p:nvSpPr>
        <p:spPr>
          <a:xfrm>
            <a:off x="720000" y="5778122"/>
            <a:ext cx="10752000" cy="522000"/>
          </a:xfr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vert="horz" lIns="0" tIns="108000" rIns="0" bIns="108000" rtlCol="0" anchor="b" anchorCtr="1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15" name="Content Left"/>
          <p:cNvSpPr>
            <a:spLocks noGrp="1"/>
          </p:cNvSpPr>
          <p:nvPr>
            <p:ph sz="quarter" idx="16" hasCustomPrompt="1"/>
          </p:nvPr>
        </p:nvSpPr>
        <p:spPr>
          <a:xfrm>
            <a:off x="720784" y="2670128"/>
            <a:ext cx="5208000" cy="2988000"/>
          </a:xfrm>
        </p:spPr>
        <p:txBody>
          <a:bodyPr>
            <a:noAutofit/>
          </a:bodyPr>
          <a:lstStyle>
            <a:lvl2pPr>
              <a:defRPr baseline="0">
                <a:solidFill>
                  <a:schemeClr val="tx1"/>
                </a:solidFill>
              </a:defRPr>
            </a:lvl2pPr>
          </a:lstStyle>
          <a:p>
            <a:pPr lvl="1"/>
            <a:r>
              <a:rPr lang="en-GB"/>
              <a:t>Click to add text, tables, charts, smart art, pictures or media</a:t>
            </a:r>
          </a:p>
        </p:txBody>
      </p:sp>
      <p:sp>
        <p:nvSpPr>
          <p:cNvPr id="17" name="Org Heading Left"/>
          <p:cNvSpPr>
            <a:spLocks noGrp="1"/>
          </p:cNvSpPr>
          <p:nvPr>
            <p:ph type="body" sz="quarter" idx="17" hasCustomPrompt="1"/>
          </p:nvPr>
        </p:nvSpPr>
        <p:spPr>
          <a:xfrm>
            <a:off x="720784" y="2412000"/>
            <a:ext cx="5208000" cy="252000"/>
          </a:xfrm>
        </p:spPr>
        <p:txBody>
          <a:bodyPr tIns="0" bIns="0" anchor="ctr">
            <a:noAutofit/>
          </a:bodyPr>
          <a:lstStyle>
            <a:lvl1pPr>
              <a:defRPr lang="en-US" sz="1800" b="1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Add heading</a:t>
            </a:r>
          </a:p>
        </p:txBody>
      </p:sp>
      <p:sp>
        <p:nvSpPr>
          <p:cNvPr id="27" name="Content Right"/>
          <p:cNvSpPr>
            <a:spLocks noGrp="1"/>
          </p:cNvSpPr>
          <p:nvPr>
            <p:ph sz="quarter" idx="18" hasCustomPrompt="1"/>
          </p:nvPr>
        </p:nvSpPr>
        <p:spPr>
          <a:xfrm>
            <a:off x="6264781" y="2670128"/>
            <a:ext cx="5208000" cy="2988000"/>
          </a:xfrm>
        </p:spPr>
        <p:txBody>
          <a:bodyPr>
            <a:noAutofit/>
          </a:bodyPr>
          <a:lstStyle>
            <a:lvl2pPr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GB"/>
              <a:t>Click to add text, tables, charts, smart art, pictures or media</a:t>
            </a:r>
          </a:p>
        </p:txBody>
      </p:sp>
      <p:sp>
        <p:nvSpPr>
          <p:cNvPr id="29" name="Org Heading Right"/>
          <p:cNvSpPr>
            <a:spLocks noGrp="1"/>
          </p:cNvSpPr>
          <p:nvPr>
            <p:ph type="body" sz="quarter" idx="19" hasCustomPrompt="1"/>
          </p:nvPr>
        </p:nvSpPr>
        <p:spPr>
          <a:xfrm>
            <a:off x="6265781" y="2412001"/>
            <a:ext cx="5207000" cy="252413"/>
          </a:xfrm>
        </p:spPr>
        <p:txBody>
          <a:bodyPr tIns="0" bIns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Add heading</a:t>
            </a:r>
          </a:p>
        </p:txBody>
      </p:sp>
      <p:sp>
        <p:nvSpPr>
          <p:cNvPr id="31" name="Subtitle"/>
          <p:cNvSpPr>
            <a:spLocks noGrp="1"/>
          </p:cNvSpPr>
          <p:nvPr>
            <p:ph type="body" sz="quarter" idx="20" hasCustomPrompt="1"/>
          </p:nvPr>
        </p:nvSpPr>
        <p:spPr>
          <a:xfrm>
            <a:off x="720781" y="1655999"/>
            <a:ext cx="10752000" cy="648000"/>
          </a:xfrm>
        </p:spPr>
        <p:txBody>
          <a:bodyPr tIns="0" bIns="0">
            <a:noAutofit/>
          </a:bodyPr>
          <a:lstStyle>
            <a:lvl1pPr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2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8646035C-24FB-47EA-9C66-A39F46E13D58}" type="datetime1">
              <a:rPr lang="pt-BR" smtClean="0"/>
              <a:t>24/02/2023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3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5719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 w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 hasCustomPrompt="1"/>
          </p:nvPr>
        </p:nvSpPr>
        <p:spPr>
          <a:xfrm>
            <a:off x="720000" y="1008000"/>
            <a:ext cx="10752000" cy="630000"/>
          </a:xfrm>
        </p:spPr>
        <p:txBody>
          <a:bodyPr>
            <a:noAutofit/>
          </a:bodyPr>
          <a:lstStyle>
            <a:lvl1pPr>
              <a:defRPr baseline="0"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3" name="Kicker"/>
          <p:cNvSpPr>
            <a:spLocks noGrp="1"/>
          </p:cNvSpPr>
          <p:nvPr>
            <p:ph type="body" sz="quarter" idx="20" hasCustomPrompt="1"/>
          </p:nvPr>
        </p:nvSpPr>
        <p:spPr>
          <a:xfrm>
            <a:off x="720000" y="5778122"/>
            <a:ext cx="10752000" cy="522000"/>
          </a:xfr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vert="horz" lIns="0" tIns="108000" rIns="0" bIns="108000" rtlCol="0" anchor="b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15" name="Content Left"/>
          <p:cNvSpPr>
            <a:spLocks noGrp="1"/>
          </p:cNvSpPr>
          <p:nvPr>
            <p:ph sz="quarter" idx="16" hasCustomPrompt="1"/>
          </p:nvPr>
        </p:nvSpPr>
        <p:spPr>
          <a:xfrm>
            <a:off x="720784" y="2162175"/>
            <a:ext cx="5208000" cy="3498850"/>
          </a:xfrm>
        </p:spPr>
        <p:txBody>
          <a:bodyPr>
            <a:noAutofit/>
          </a:bodyPr>
          <a:lstStyle>
            <a:lvl2pPr>
              <a:defRPr baseline="0">
                <a:solidFill>
                  <a:schemeClr val="tx1"/>
                </a:solidFill>
              </a:defRPr>
            </a:lvl2pPr>
          </a:lstStyle>
          <a:p>
            <a:pPr lvl="1"/>
            <a:r>
              <a:rPr lang="en-GB"/>
              <a:t>Click to add text, tables, charts, smart art, pictures or media</a:t>
            </a:r>
          </a:p>
        </p:txBody>
      </p:sp>
      <p:sp>
        <p:nvSpPr>
          <p:cNvPr id="17" name="Org Heading Left"/>
          <p:cNvSpPr>
            <a:spLocks noGrp="1"/>
          </p:cNvSpPr>
          <p:nvPr>
            <p:ph type="body" sz="quarter" idx="17" hasCustomPrompt="1"/>
          </p:nvPr>
        </p:nvSpPr>
        <p:spPr>
          <a:xfrm>
            <a:off x="720784" y="1908587"/>
            <a:ext cx="5208000" cy="252000"/>
          </a:xfrm>
        </p:spPr>
        <p:txBody>
          <a:bodyPr tIns="0" bIns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Add heading</a:t>
            </a:r>
          </a:p>
        </p:txBody>
      </p:sp>
      <p:sp>
        <p:nvSpPr>
          <p:cNvPr id="27" name="Content Right"/>
          <p:cNvSpPr>
            <a:spLocks noGrp="1"/>
          </p:cNvSpPr>
          <p:nvPr>
            <p:ph sz="quarter" idx="18" hasCustomPrompt="1"/>
          </p:nvPr>
        </p:nvSpPr>
        <p:spPr>
          <a:xfrm>
            <a:off x="6264000" y="2162175"/>
            <a:ext cx="5208000" cy="3498850"/>
          </a:xfrm>
        </p:spPr>
        <p:txBody>
          <a:bodyPr>
            <a:noAutofit/>
          </a:bodyPr>
          <a:lstStyle>
            <a:lvl2pPr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GB"/>
              <a:t>Click to add text, tables, charts, smart art, pictures or media</a:t>
            </a:r>
          </a:p>
        </p:txBody>
      </p:sp>
      <p:sp>
        <p:nvSpPr>
          <p:cNvPr id="29" name="Org Heading Right"/>
          <p:cNvSpPr>
            <a:spLocks noGrp="1"/>
          </p:cNvSpPr>
          <p:nvPr>
            <p:ph type="body" sz="quarter" idx="19" hasCustomPrompt="1"/>
          </p:nvPr>
        </p:nvSpPr>
        <p:spPr>
          <a:xfrm>
            <a:off x="6265000" y="1908175"/>
            <a:ext cx="5207000" cy="252413"/>
          </a:xfrm>
        </p:spPr>
        <p:txBody>
          <a:bodyPr tIns="0" bIns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GB" sz="1800" b="1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Add heading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BEBD2109-C6D5-4791-B2DB-FB338677DE30}" type="datetime1">
              <a:rPr lang="pt-BR" smtClean="0"/>
              <a:t>24/02/2023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2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1569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>
            <a:off x="8117721" y="2433028"/>
            <a:ext cx="3360000" cy="360000"/>
          </a:xfrm>
          <a:custGeom>
            <a:avLst/>
            <a:gdLst>
              <a:gd name="connsiteX0" fmla="*/ 174679 w 3360000"/>
              <a:gd name="connsiteY0" fmla="*/ 0 h 360000"/>
              <a:gd name="connsiteX1" fmla="*/ 1089175 w 3360000"/>
              <a:gd name="connsiteY1" fmla="*/ 0 h 360000"/>
              <a:gd name="connsiteX2" fmla="*/ 2445504 w 3360000"/>
              <a:gd name="connsiteY2" fmla="*/ 0 h 360000"/>
              <a:gd name="connsiteX3" fmla="*/ 3360000 w 3360000"/>
              <a:gd name="connsiteY3" fmla="*/ 0 h 360000"/>
              <a:gd name="connsiteX4" fmla="*/ 3360000 w 3360000"/>
              <a:gd name="connsiteY4" fmla="*/ 360000 h 360000"/>
              <a:gd name="connsiteX5" fmla="*/ 2445504 w 3360000"/>
              <a:gd name="connsiteY5" fmla="*/ 360000 h 360000"/>
              <a:gd name="connsiteX6" fmla="*/ 914496 w 3360000"/>
              <a:gd name="connsiteY6" fmla="*/ 360000 h 360000"/>
              <a:gd name="connsiteX7" fmla="*/ 0 w 3360000"/>
              <a:gd name="connsiteY7" fmla="*/ 360000 h 360000"/>
              <a:gd name="connsiteX8" fmla="*/ 0 w 3360000"/>
              <a:gd name="connsiteY8" fmla="*/ 18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0000" h="360000">
                <a:moveTo>
                  <a:pt x="174679" y="0"/>
                </a:moveTo>
                <a:lnTo>
                  <a:pt x="1089175" y="0"/>
                </a:lnTo>
                <a:lnTo>
                  <a:pt x="2445504" y="0"/>
                </a:lnTo>
                <a:lnTo>
                  <a:pt x="3360000" y="0"/>
                </a:lnTo>
                <a:lnTo>
                  <a:pt x="3360000" y="360000"/>
                </a:lnTo>
                <a:lnTo>
                  <a:pt x="2445504" y="360000"/>
                </a:lnTo>
                <a:lnTo>
                  <a:pt x="914496" y="360000"/>
                </a:lnTo>
                <a:lnTo>
                  <a:pt x="0" y="36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accent1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800"/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720000" y="1008000"/>
            <a:ext cx="7056000" cy="63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3" name="Content"/>
          <p:cNvSpPr>
            <a:spLocks noGrp="1"/>
          </p:cNvSpPr>
          <p:nvPr userDrawn="1">
            <p:ph idx="1" hasCustomPrompt="1"/>
          </p:nvPr>
        </p:nvSpPr>
        <p:spPr>
          <a:xfrm>
            <a:off x="720783" y="2619375"/>
            <a:ext cx="7056000" cy="3041650"/>
          </a:xfrm>
          <a:prstGeom prst="rect">
            <a:avLst/>
          </a:prstGeom>
        </p:spPr>
        <p:txBody>
          <a:bodyPr lIns="0" t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0000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Click to add text, tables, charts, smart art, pictures or media</a:t>
            </a:r>
          </a:p>
        </p:txBody>
      </p:sp>
      <p:sp>
        <p:nvSpPr>
          <p:cNvPr id="5" name="Kicker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5778122"/>
            <a:ext cx="10752000" cy="5220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vert="horz" lIns="0" tIns="108000" rIns="0" bIns="108000" rtlCol="0" anchor="b" anchorCtr="1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8" name="Subtitl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20783" y="1656000"/>
            <a:ext cx="7056000" cy="504000"/>
          </a:xfrm>
          <a:prstGeom prst="rect">
            <a:avLst/>
          </a:prstGeom>
        </p:spPr>
        <p:txBody>
          <a:bodyPr lIns="0" tIns="0" anchor="t" anchorCtr="0"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1" name="Foldover Corner"/>
          <p:cNvSpPr>
            <a:spLocks/>
          </p:cNvSpPr>
          <p:nvPr userDrawn="1"/>
        </p:nvSpPr>
        <p:spPr>
          <a:xfrm>
            <a:off x="8117721" y="2433028"/>
            <a:ext cx="180000" cy="180000"/>
          </a:xfrm>
          <a:custGeom>
            <a:avLst/>
            <a:gdLst>
              <a:gd name="connsiteX0" fmla="*/ 0 w 274320"/>
              <a:gd name="connsiteY0" fmla="*/ 0 h 274320"/>
              <a:gd name="connsiteX1" fmla="*/ 274320 w 274320"/>
              <a:gd name="connsiteY1" fmla="*/ 0 h 274320"/>
              <a:gd name="connsiteX2" fmla="*/ 274320 w 274320"/>
              <a:gd name="connsiteY2" fmla="*/ 274320 h 274320"/>
              <a:gd name="connsiteX3" fmla="*/ 0 w 274320"/>
              <a:gd name="connsiteY3" fmla="*/ 274320 h 274320"/>
              <a:gd name="connsiteX4" fmla="*/ 0 w 274320"/>
              <a:gd name="connsiteY4" fmla="*/ 0 h 274320"/>
              <a:gd name="connsiteX0" fmla="*/ 0 w 274320"/>
              <a:gd name="connsiteY0" fmla="*/ 274320 h 274320"/>
              <a:gd name="connsiteX1" fmla="*/ 274320 w 274320"/>
              <a:gd name="connsiteY1" fmla="*/ 0 h 274320"/>
              <a:gd name="connsiteX2" fmla="*/ 274320 w 274320"/>
              <a:gd name="connsiteY2" fmla="*/ 274320 h 274320"/>
              <a:gd name="connsiteX3" fmla="*/ 0 w 274320"/>
              <a:gd name="connsiteY3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" h="274320">
                <a:moveTo>
                  <a:pt x="0" y="274320"/>
                </a:moveTo>
                <a:lnTo>
                  <a:pt x="274320" y="0"/>
                </a:lnTo>
                <a:lnTo>
                  <a:pt x="274320" y="274320"/>
                </a:lnTo>
                <a:lnTo>
                  <a:pt x="0" y="274320"/>
                </a:lnTo>
                <a:close/>
              </a:path>
            </a:pathLst>
          </a:cu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 Foldover Box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117721" y="2615958"/>
            <a:ext cx="3360000" cy="12880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216000" tIns="0" rIns="216000" bIns="28800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call out text. Do not change the width of box, will adjust vertically automatically.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E3A74C4D-53D3-418A-940A-8E8197DD568E}" type="datetime1">
              <a:rPr lang="pt-BR" smtClean="0"/>
              <a:t>24/02/2023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168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Content,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 hasCustomPrompt="1"/>
          </p:nvPr>
        </p:nvSpPr>
        <p:spPr>
          <a:xfrm>
            <a:off x="720783" y="1008000"/>
            <a:ext cx="10752000" cy="63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3" name="Kick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5778122"/>
            <a:ext cx="10752000" cy="522000"/>
          </a:xfr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vert="horz" lIns="0" tIns="108000" rIns="0" bIns="108000" rtlCol="0" anchor="b" anchorCtr="1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12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720783" y="2258538"/>
            <a:ext cx="10752000" cy="7132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text, tables, charts, smart art, pictures or media</a:t>
            </a:r>
          </a:p>
        </p:txBody>
      </p:sp>
      <p:sp>
        <p:nvSpPr>
          <p:cNvPr id="17" name="Content PIcture 1"/>
          <p:cNvSpPr>
            <a:spLocks noGrp="1"/>
          </p:cNvSpPr>
          <p:nvPr>
            <p:ph sz="quarter" idx="12" hasCustomPrompt="1"/>
          </p:nvPr>
        </p:nvSpPr>
        <p:spPr>
          <a:xfrm>
            <a:off x="721784" y="3141025"/>
            <a:ext cx="3360000" cy="2520000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Click to add text, tables, charts, smart art, pictures or media</a:t>
            </a:r>
          </a:p>
        </p:txBody>
      </p:sp>
      <p:sp>
        <p:nvSpPr>
          <p:cNvPr id="19" name="Content PIcture 2"/>
          <p:cNvSpPr>
            <a:spLocks noGrp="1"/>
          </p:cNvSpPr>
          <p:nvPr>
            <p:ph sz="quarter" idx="13" hasCustomPrompt="1"/>
          </p:nvPr>
        </p:nvSpPr>
        <p:spPr>
          <a:xfrm>
            <a:off x="4416000" y="3141025"/>
            <a:ext cx="3360000" cy="2520000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Click to add text, tables, charts, smart art, pictures or media</a:t>
            </a:r>
          </a:p>
        </p:txBody>
      </p:sp>
      <p:sp>
        <p:nvSpPr>
          <p:cNvPr id="21" name="Content PIcture 3"/>
          <p:cNvSpPr>
            <a:spLocks noGrp="1"/>
          </p:cNvSpPr>
          <p:nvPr>
            <p:ph sz="quarter" idx="15" hasCustomPrompt="1"/>
          </p:nvPr>
        </p:nvSpPr>
        <p:spPr>
          <a:xfrm>
            <a:off x="8112783" y="3141025"/>
            <a:ext cx="3360000" cy="2520000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Click to add text, tables, charts, smart art, pictures or media</a:t>
            </a:r>
          </a:p>
        </p:txBody>
      </p:sp>
      <p:sp>
        <p:nvSpPr>
          <p:cNvPr id="9" name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720783" y="1656001"/>
            <a:ext cx="10752000" cy="474583"/>
          </a:xfrm>
        </p:spPr>
        <p:txBody>
          <a:bodyPr tIns="0" bIns="0"/>
          <a:lstStyle>
            <a:lvl1pPr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Add subtitle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0B19A17E-8C87-4208-B14F-818A2AC36A3E}" type="datetime1">
              <a:rPr lang="pt-BR" smtClean="0"/>
              <a:t>24/02/2023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6861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720000" y="1008000"/>
            <a:ext cx="3360000" cy="952182"/>
          </a:xfrm>
        </p:spPr>
        <p:txBody>
          <a:bodyPr lIns="0" tIns="0" anchor="t" anchorCtr="0">
            <a:noAutofit/>
          </a:bodyPr>
          <a:lstStyle>
            <a:lvl1pPr>
              <a:defRPr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6" name="Kicker"/>
          <p:cNvSpPr>
            <a:spLocks noGrp="1"/>
          </p:cNvSpPr>
          <p:nvPr>
            <p:ph type="body" sz="quarter" idx="19" hasCustomPrompt="1"/>
          </p:nvPr>
        </p:nvSpPr>
        <p:spPr>
          <a:xfrm>
            <a:off x="720000" y="5778122"/>
            <a:ext cx="10752000" cy="522000"/>
          </a:xfr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vert="horz" lIns="0" tIns="108000" rIns="0" bIns="108000" rtlCol="0" anchor="b" anchorCtr="1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GB"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3" name="Content Left"/>
          <p:cNvSpPr>
            <a:spLocks noGrp="1"/>
          </p:cNvSpPr>
          <p:nvPr>
            <p:ph idx="1" hasCustomPrompt="1"/>
          </p:nvPr>
        </p:nvSpPr>
        <p:spPr>
          <a:xfrm>
            <a:off x="721361" y="2862000"/>
            <a:ext cx="3360000" cy="278442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add text, tables, charts, smart art, pictures or media</a:t>
            </a:r>
          </a:p>
        </p:txBody>
      </p:sp>
      <p:sp>
        <p:nvSpPr>
          <p:cNvPr id="9" name="Content Right"/>
          <p:cNvSpPr>
            <a:spLocks noGrp="1"/>
          </p:cNvSpPr>
          <p:nvPr>
            <p:ph sz="quarter" idx="18" hasCustomPrompt="1"/>
          </p:nvPr>
        </p:nvSpPr>
        <p:spPr>
          <a:xfrm>
            <a:off x="4416000" y="1008000"/>
            <a:ext cx="7056000" cy="463842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add text, tables, charts, smart art, picture or media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1361" y="1991151"/>
            <a:ext cx="3360000" cy="8640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6F51DDF6-637D-412B-B2BD-957496F3CC5A}" type="datetime1">
              <a:rPr lang="pt-BR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2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833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C35E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Narro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720000" y="1008000"/>
            <a:ext cx="7056000" cy="630000"/>
          </a:xfrm>
        </p:spPr>
        <p:txBody>
          <a:bodyPr lIns="0" tIns="0" anchor="t" anchorCtr="0">
            <a:noAutofit/>
          </a:bodyPr>
          <a:lstStyle>
            <a:lvl1pPr>
              <a:defRPr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7" name="Kicker"/>
          <p:cNvSpPr>
            <a:spLocks noGrp="1"/>
          </p:cNvSpPr>
          <p:nvPr>
            <p:ph type="body" sz="quarter" idx="20" hasCustomPrompt="1"/>
          </p:nvPr>
        </p:nvSpPr>
        <p:spPr>
          <a:xfrm>
            <a:off x="720000" y="5778122"/>
            <a:ext cx="10752000" cy="522000"/>
          </a:xfr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vert="horz" lIns="0" tIns="108000" rIns="0" bIns="108000" rtlCol="0" anchor="b" anchorCtr="1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3" name="Content Left"/>
          <p:cNvSpPr>
            <a:spLocks noGrp="1"/>
          </p:cNvSpPr>
          <p:nvPr>
            <p:ph idx="1" hasCustomPrompt="1"/>
          </p:nvPr>
        </p:nvSpPr>
        <p:spPr>
          <a:xfrm>
            <a:off x="720783" y="2619376"/>
            <a:ext cx="7061200" cy="3041650"/>
          </a:xfrm>
          <a:prstGeom prst="rect">
            <a:avLst/>
          </a:prstGeom>
        </p:spPr>
        <p:txBody>
          <a:bodyPr lIns="0" tIns="0" anchor="t" anchorCtr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add text, tables, charts, smart art, pictures or media</a:t>
            </a:r>
          </a:p>
        </p:txBody>
      </p:sp>
      <p:sp>
        <p:nvSpPr>
          <p:cNvPr id="6" name="Content Right"/>
          <p:cNvSpPr>
            <a:spLocks noGrp="1"/>
          </p:cNvSpPr>
          <p:nvPr>
            <p:ph sz="quarter" idx="19" hasCustomPrompt="1"/>
          </p:nvPr>
        </p:nvSpPr>
        <p:spPr>
          <a:xfrm>
            <a:off x="8112000" y="1008001"/>
            <a:ext cx="3360000" cy="465302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text, tables, charts, smart art, pictures or media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720783" y="1656000"/>
            <a:ext cx="7061199" cy="5760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18D429A4-A843-44BF-9E50-E6A3AF729283}" type="datetime1">
              <a:rPr lang="pt-BR" smtClean="0"/>
              <a:t>24/02/2023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3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3047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720000" y="1008000"/>
            <a:ext cx="10752000" cy="63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aseline="0"/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6" name="Kicker"/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5778121"/>
            <a:ext cx="10752000" cy="522808"/>
          </a:xfrm>
          <a:solidFill>
            <a:schemeClr val="tx2"/>
          </a:solidFill>
          <a:ln w="3175">
            <a:solidFill>
              <a:schemeClr val="tx2"/>
            </a:solidFill>
          </a:ln>
        </p:spPr>
        <p:txBody>
          <a:bodyPr tIns="108000" bIns="108000" anchor="b" anchorCtr="1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2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add kicker or ‘so what’. Delete if not required.</a:t>
            </a:r>
          </a:p>
        </p:txBody>
      </p:sp>
      <p:sp>
        <p:nvSpPr>
          <p:cNvPr id="7" name="Content"/>
          <p:cNvSpPr>
            <a:spLocks noGrp="1"/>
          </p:cNvSpPr>
          <p:nvPr>
            <p:ph sz="quarter" idx="11" hasCustomPrompt="1"/>
          </p:nvPr>
        </p:nvSpPr>
        <p:spPr>
          <a:xfrm>
            <a:off x="720000" y="1656001"/>
            <a:ext cx="10752000" cy="40050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aseline="0"/>
            </a:lvl1pPr>
            <a:lvl2pPr marL="269875" marR="0" indent="-269875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marL="269875" marR="0" lvl="1" indent="-269875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add text, tables, charts, smart art, pictures or media</a:t>
            </a:r>
          </a:p>
          <a:p>
            <a:pPr lvl="1"/>
            <a:r>
              <a:rPr lang="en-US"/>
              <a:t>First bullet</a:t>
            </a:r>
          </a:p>
          <a:p>
            <a:pPr lvl="2"/>
            <a:r>
              <a:rPr lang="en-US"/>
              <a:t>Second bullet</a:t>
            </a:r>
          </a:p>
          <a:p>
            <a:pPr lvl="3"/>
            <a:r>
              <a:rPr lang="en-US"/>
              <a:t>Third bullet</a:t>
            </a:r>
          </a:p>
          <a:p>
            <a:pPr lvl="4"/>
            <a:r>
              <a:rPr lang="en-US"/>
              <a:t>Fourth bullet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>
          <a:xfrm>
            <a:off x="8321687" y="6351150"/>
            <a:ext cx="2743200" cy="252000"/>
          </a:xfrm>
          <a:prstGeom prst="rect">
            <a:avLst/>
          </a:prstGeom>
        </p:spPr>
        <p:txBody>
          <a:bodyPr/>
          <a:lstStyle/>
          <a:p>
            <a:fld id="{4624E4F2-49B3-4138-8AF9-3F799749D096}" type="datetime1">
              <a:rPr lang="pt-BR" smtClean="0"/>
              <a:t>24/02/2023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4038600" y="6351150"/>
            <a:ext cx="4114800" cy="25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>
          <a:xfrm>
            <a:off x="11064887" y="6351150"/>
            <a:ext cx="539749" cy="252000"/>
          </a:xfrm>
          <a:prstGeom prst="rect">
            <a:avLst/>
          </a:prstGeom>
        </p:spPr>
        <p:txBody>
          <a:bodyPr/>
          <a:lstStyle/>
          <a:p>
            <a:fld id="{203C551C-83BB-4568-94F6-AC8A8312A04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356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974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63C49-51D9-4204-941B-2092A6D39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AB0B61-2D56-4D39-9071-D3B0DC4BC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AF6146-2428-415F-9A5C-0495E5ED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866D-BE46-4768-ACD5-6D243F150263}" type="datetime1">
              <a:rPr lang="pt-BR" smtClean="0"/>
              <a:t>24/02/2023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162C5D-2A17-464C-9E37-07655260A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AC4111-0B99-4519-92F2-E5F48BDC7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0366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DB231-F0D4-4B2F-AB58-1CB079FB7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C4FAC4-6836-4891-9E2B-59ECC6C2E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D09C42-D390-4510-BC33-F7A6FB55D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05FA4-CB03-477A-BA0B-23AD4F40AB45}" type="datetime1">
              <a:rPr lang="pt-BR" smtClean="0"/>
              <a:t>24/02/2023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8B8BBC-A749-412E-A494-E5BF6A184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C23054-F476-435C-ABA5-220506F3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0394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5BFA5-380A-4E52-BCD8-716EB9F0E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03459B-6865-46F0-B980-C290F51E0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8433B6-FD17-45D5-BC1C-543F2FA2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139E-A3A7-40B2-9483-9B0EE3991B63}" type="datetime1">
              <a:rPr lang="pt-BR" smtClean="0"/>
              <a:t>24/02/2023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CDAA00-C687-470E-98B3-D9688E32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0EA448-1D83-4412-AAF9-098D20A1C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9511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CAC08-8338-4C34-8BE2-2A2D0EF1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D4E640-7D11-4AE0-9CFA-B7810B5BA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809059-F1DA-4C1A-8999-CECABAA9F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5CAC82D-ED47-4C8A-864B-26D0B4497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765A4-198E-4677-A01B-EAABC15A1D6F}" type="datetime1">
              <a:rPr lang="pt-BR" smtClean="0"/>
              <a:t>24/02/2023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89DB19-EF33-46B3-BFE9-E6B7D6A02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529B50-8DAB-4BDE-8B2A-BDD20933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858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F982CF-A197-4AA2-8B7D-6CF84A82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9AF1D3-6950-4C79-8A9B-BF1AFE01D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1E09BD8-C791-4E6E-AE2F-501C3E6E0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19206" y="2588418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F1C1DBC-424A-48E9-9FC8-6F370BC7EF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8D70703-F18D-428A-8ECF-66416065B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E3B1AD9-AFFF-4717-9FA3-6F32BB790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16C4-2B78-41C0-A4C9-960125CAF13D}" type="datetime1">
              <a:rPr lang="pt-BR" smtClean="0"/>
              <a:t>24/02/2023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BBA1A49-3AD9-4A95-8515-F3775DE79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8ABB437-D152-4191-9807-037454CFF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19300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0EA3FA-C650-4B46-9BCC-3251404D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EBB9DCD-E741-457F-9BF2-8EE4AF59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EAD5-4B0D-4CC3-A714-68B68C18089A}" type="datetime1">
              <a:rPr lang="pt-BR" smtClean="0"/>
              <a:t>24/02/2023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FD268B-E966-404A-BDD5-90F8599F2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1AD3D7E-E1BA-4E76-ABE0-4617948C6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22477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F525C05-AE31-460E-B95D-EB2C2F57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144D9-9C90-401E-BC97-D318CFD5552B}" type="datetime1">
              <a:rPr lang="pt-BR" smtClean="0"/>
              <a:t>24/02/2023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27416FA-FDF4-4520-893A-1E124534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76E693-0AB4-48E8-8199-24CCCC30E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91562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2D902-03E4-41A0-9541-FD5C02DCB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13F939-3D1D-4082-82AA-9DB7D2BCD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A4A5D4-3D79-4F36-A390-E451DE460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44A987-3828-4FD2-8975-90C625F6B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6D44-A1D6-4F3C-820F-AE7D79B6E996}" type="datetime1">
              <a:rPr lang="pt-BR" smtClean="0"/>
              <a:t>24/02/2023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2DEF31-AD4F-43D7-87C8-A8AC9E83D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90576E-94A0-4887-AD4D-A668B7FC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2223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828F9-71AD-4298-9D23-EACEDD254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8990527-33AA-4857-B331-4785AF1EB5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770D4A-B375-4696-96D1-954D18524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19261B-893D-4A20-854B-B9D6D379C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B4C0-E47B-4836-AA5C-F9BA95229CCE}" type="datetime1">
              <a:rPr lang="pt-BR" smtClean="0"/>
              <a:t>24/02/2023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571FEC-1F93-4AD7-95FD-F8E2FC404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405509-F7E0-4975-9A0E-BBAB380A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0098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8DCFA-72F4-4261-A68C-0A0EA8E10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31100F2-28D8-4181-8637-CD5A40077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2DB0CD-89C1-4F9F-927A-65F2C9A52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4B40-B1E9-43D0-9D38-9292F7CAF3D9}" type="datetime1">
              <a:rPr lang="pt-BR" smtClean="0"/>
              <a:t>24/02/2023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92339A-28DE-44EA-82A7-C2A06FA76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787D10-CDE6-4E03-90A8-AC9B35AC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99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9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C4E713-56B9-464A-A206-5FF3A4638F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B79444E-6C6F-465A-B73B-CFC62502A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C279AA-E082-47C2-8584-55BBF323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FCEF1-83F9-438B-98ED-061DDBCB0C15}" type="datetime1">
              <a:rPr lang="pt-BR" smtClean="0"/>
              <a:t>24/02/2023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C34E4E-B571-4026-A3A2-C96CBA5CE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3F3895-BE51-4616-BD0C-AE3551CA5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49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89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57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1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26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61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5" r:id="rId2"/>
    <p:sldLayoutId id="2147483694" r:id="rId3"/>
    <p:sldLayoutId id="2147483693" r:id="rId4"/>
    <p:sldLayoutId id="2147483692" r:id="rId5"/>
    <p:sldLayoutId id="2147483691" r:id="rId6"/>
    <p:sldLayoutId id="2147483690" r:id="rId7"/>
    <p:sldLayoutId id="2147483689" r:id="rId8"/>
    <p:sldLayoutId id="2147483688" r:id="rId9"/>
    <p:sldLayoutId id="2147483687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8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20000" y="1008000"/>
            <a:ext cx="7061200" cy="63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Add title</a:t>
            </a:r>
          </a:p>
        </p:txBody>
      </p:sp>
      <p:sp>
        <p:nvSpPr>
          <p:cNvPr id="6" name="Text"/>
          <p:cNvSpPr>
            <a:spLocks noGrp="1"/>
          </p:cNvSpPr>
          <p:nvPr>
            <p:ph type="body" idx="1"/>
          </p:nvPr>
        </p:nvSpPr>
        <p:spPr>
          <a:xfrm>
            <a:off x="720000" y="1656000"/>
            <a:ext cx="7056000" cy="465272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Level 1 bullet</a:t>
            </a:r>
          </a:p>
          <a:p>
            <a:pPr lvl="2"/>
            <a:r>
              <a:rPr lang="en-US"/>
              <a:t>Level 2 bullet</a:t>
            </a:r>
          </a:p>
          <a:p>
            <a:pPr lvl="3"/>
            <a:r>
              <a:rPr lang="en-US"/>
              <a:t>Level 3 bullet</a:t>
            </a:r>
          </a:p>
          <a:p>
            <a:pPr lvl="4"/>
            <a:r>
              <a:rPr lang="en-US"/>
              <a:t>Level 4 bullet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1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1200"/>
        </a:spcAft>
        <a:buClr>
          <a:schemeClr val="accent1"/>
        </a:buClr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69875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538163" indent="-268288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–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69875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>
          <a:tab pos="808038" algn="l"/>
        </a:tabLst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076325" indent="-268288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3566">
          <p15:clr>
            <a:srgbClr val="C35EA4"/>
          </p15:clr>
        </p15:guide>
        <p15:guide id="1" pos="452">
          <p15:clr>
            <a:srgbClr val="F26B43"/>
          </p15:clr>
        </p15:guide>
        <p15:guide id="2" pos="1404">
          <p15:clr>
            <a:srgbClr val="F26B43"/>
          </p15:clr>
        </p15:guide>
        <p15:guide id="3" pos="1616">
          <p15:clr>
            <a:srgbClr val="F26B43"/>
          </p15:clr>
        </p15:guide>
        <p15:guide id="4" pos="2571">
          <p15:clr>
            <a:srgbClr val="F26B43"/>
          </p15:clr>
        </p15:guide>
        <p15:guide id="5" pos="2780">
          <p15:clr>
            <a:srgbClr val="F26B43"/>
          </p15:clr>
        </p15:guide>
        <p15:guide id="6" pos="3735">
          <p15:clr>
            <a:srgbClr val="F26B43"/>
          </p15:clr>
        </p15:guide>
        <p15:guide id="7" pos="3944">
          <p15:clr>
            <a:srgbClr val="F26B43"/>
          </p15:clr>
        </p15:guide>
        <p15:guide id="8" pos="4896">
          <p15:clr>
            <a:srgbClr val="F26B43"/>
          </p15:clr>
        </p15:guide>
        <p15:guide id="9" pos="5108">
          <p15:clr>
            <a:srgbClr val="F26B43"/>
          </p15:clr>
        </p15:guide>
        <p15:guide id="10" pos="6060">
          <p15:clr>
            <a:srgbClr val="F26B43"/>
          </p15:clr>
        </p15:guide>
        <p15:guide id="11" pos="6275">
          <p15:clr>
            <a:srgbClr val="F26B43"/>
          </p15:clr>
        </p15:guide>
        <p15:guide id="12" pos="7219">
          <p15:clr>
            <a:srgbClr val="F26B43"/>
          </p15:clr>
        </p15:guide>
        <p15:guide id="13" orient="horz" pos="1593">
          <p15:clr>
            <a:srgbClr val="F26B43"/>
          </p15:clr>
        </p15:guide>
        <p15:guide id="14" orient="horz" pos="1802">
          <p15:clr>
            <a:srgbClr val="F26B43"/>
          </p15:clr>
        </p15:guide>
        <p15:guide id="15" orient="horz" pos="2811">
          <p15:clr>
            <a:srgbClr val="F26B43"/>
          </p15:clr>
        </p15:guide>
        <p15:guide id="16" orient="horz" pos="2970">
          <p15:clr>
            <a:srgbClr val="F26B43"/>
          </p15:clr>
        </p15:guide>
        <p15:guide id="17" orient="horz" pos="3974">
          <p15:clr>
            <a:srgbClr val="F26B43"/>
          </p15:clr>
        </p15:guide>
        <p15:guide id="18" orient="horz" pos="63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alphaModFix amt="32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2C8728E-525C-437A-A2B3-2CEBC319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FD7B023-5F5F-44E5-88D8-ABDA9EF38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677C5B-1DAF-4A24-BF22-AEF7AA524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1462E-9DA6-4DF3-8710-590B919B8A91}" type="datetime1">
              <a:rPr lang="pt-BR" smtClean="0"/>
              <a:t>24/02/2023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9FD4A5-17AC-422F-A273-FB74DEC9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F4C37A-8BDF-4911-86B0-5234A804F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457CC-DBF0-4762-BDB7-59A08AED7E6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947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sites/default/files/2019-05/documents/r2comprehensivemanual_may2019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4.png"/><Relationship Id="rId4" Type="http://schemas.openxmlformats.org/officeDocument/2006/relationships/hyperlink" Target="https://earthsoft.com/products/edp/edp-format-for-nysdec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5.jpeg"/><Relationship Id="rId7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38.png"/><Relationship Id="rId10" Type="http://schemas.openxmlformats.org/officeDocument/2006/relationships/image" Target="../media/image48.png"/><Relationship Id="rId4" Type="http://schemas.openxmlformats.org/officeDocument/2006/relationships/image" Target="../media/image40.png"/><Relationship Id="rId9" Type="http://schemas.openxmlformats.org/officeDocument/2006/relationships/image" Target="../media/image4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linkedin.com/in/calvin-iost/" TargetMode="External"/><Relationship Id="rId1" Type="http://schemas.openxmlformats.org/officeDocument/2006/relationships/slideLayout" Target="../slideLayouts/slideLayout14.xml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idyr/vignettes/tidy-data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16.png"/><Relationship Id="rId10" Type="http://schemas.openxmlformats.org/officeDocument/2006/relationships/image" Target="../media/image20.svg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8A011B4-3DC7-4B84-B1FF-AEEE45D99BF8}"/>
              </a:ext>
            </a:extLst>
          </p:cNvPr>
          <p:cNvSpPr txBox="1"/>
          <p:nvPr/>
        </p:nvSpPr>
        <p:spPr>
          <a:xfrm>
            <a:off x="1143804" y="2317921"/>
            <a:ext cx="9904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400" b="1" dirty="0">
                <a:solidFill>
                  <a:srgbClr val="0046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Gestão </a:t>
            </a: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0046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de Dados Ambientais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EC0A9E4-6844-4698-815F-55E969BE1D3F}"/>
              </a:ext>
            </a:extLst>
          </p:cNvPr>
          <p:cNvSpPr/>
          <p:nvPr/>
        </p:nvSpPr>
        <p:spPr>
          <a:xfrm>
            <a:off x="2207496" y="211748"/>
            <a:ext cx="81748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pt-BR" sz="3200" b="1" dirty="0">
                <a:solidFill>
                  <a:srgbClr val="F29B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Gerenciamento de Áreas Contamindas 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rgbClr val="F29B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9C3FB89-014B-4A28-9D5D-DB4E50C9EE33}"/>
              </a:ext>
            </a:extLst>
          </p:cNvPr>
          <p:cNvSpPr txBox="1"/>
          <p:nvPr/>
        </p:nvSpPr>
        <p:spPr>
          <a:xfrm>
            <a:off x="66058" y="5945211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0468B"/>
                </a:solidFill>
              </a:rPr>
              <a:t>Calvin Iost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1DC4BC2-47FD-499B-8D16-E40152744D77}"/>
              </a:ext>
            </a:extLst>
          </p:cNvPr>
          <p:cNvCxnSpPr/>
          <p:nvPr/>
        </p:nvCxnSpPr>
        <p:spPr>
          <a:xfrm>
            <a:off x="1491448" y="5685841"/>
            <a:ext cx="0" cy="888073"/>
          </a:xfrm>
          <a:prstGeom prst="line">
            <a:avLst/>
          </a:prstGeom>
          <a:ln w="57150">
            <a:solidFill>
              <a:srgbClr val="F29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BF1147BB-B84E-48AF-AC98-EB8E21F65027}"/>
              </a:ext>
            </a:extLst>
          </p:cNvPr>
          <p:cNvSpPr/>
          <p:nvPr/>
        </p:nvSpPr>
        <p:spPr>
          <a:xfrm>
            <a:off x="9881394" y="442979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2023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</a:endParaRPr>
          </a:p>
        </p:txBody>
      </p:sp>
      <p:pic>
        <p:nvPicPr>
          <p:cNvPr id="19" name="Imagem 18" descr="Uma imagem contendo desenho&#10;&#10;Descrição gerada automaticamente">
            <a:extLst>
              <a:ext uri="{FF2B5EF4-FFF2-40B4-BE49-F238E27FC236}">
                <a16:creationId xmlns:a16="http://schemas.microsoft.com/office/drawing/2014/main" id="{24C0760E-199D-4090-9312-2392C6C172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137" y="109948"/>
            <a:ext cx="1416916" cy="1373151"/>
          </a:xfrm>
          <a:prstGeom prst="rect">
            <a:avLst/>
          </a:prstGeom>
        </p:spPr>
      </p:pic>
      <p:sp>
        <p:nvSpPr>
          <p:cNvPr id="12" name="CaixaDeTexto 3">
            <a:extLst>
              <a:ext uri="{FF2B5EF4-FFF2-40B4-BE49-F238E27FC236}">
                <a16:creationId xmlns:a16="http://schemas.microsoft.com/office/drawing/2014/main" id="{26782C97-8068-4023-8C2C-1417754E96AF}"/>
              </a:ext>
            </a:extLst>
          </p:cNvPr>
          <p:cNvSpPr txBox="1"/>
          <p:nvPr/>
        </p:nvSpPr>
        <p:spPr>
          <a:xfrm>
            <a:off x="1143804" y="3389248"/>
            <a:ext cx="990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>
              <a:defRPr/>
            </a:pPr>
            <a:r>
              <a:rPr lang="pt-BR" b="1" dirty="0">
                <a:solidFill>
                  <a:srgbClr val="0046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Bases de Dados Ambientais</a:t>
            </a:r>
          </a:p>
          <a:p>
            <a:pPr lvl="0" algn="ctr" defTabSz="914400">
              <a:defRPr/>
            </a:pPr>
            <a:r>
              <a:rPr lang="pt-BR" b="1" dirty="0">
                <a:solidFill>
                  <a:srgbClr val="0046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ETL – Extract, Transform and Load</a:t>
            </a:r>
          </a:p>
        </p:txBody>
      </p:sp>
    </p:spTree>
    <p:extLst>
      <p:ext uri="{BB962C8B-B14F-4D97-AF65-F5344CB8AC3E}">
        <p14:creationId xmlns:p14="http://schemas.microsoft.com/office/powerpoint/2010/main" val="1822915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1E3C-2A7B-4B47-BF04-B1F28035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61" y="563292"/>
            <a:ext cx="10752000" cy="630000"/>
          </a:xfrm>
        </p:spPr>
        <p:txBody>
          <a:bodyPr/>
          <a:lstStyle/>
          <a:p>
            <a:r>
              <a:rPr lang="pt-BR" dirty="0"/>
              <a:t>Conhecendo as Referências</a:t>
            </a:r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3FA453B-3AD4-4062-87A6-CD6681D2684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C551C-83BB-4568-94F6-AC8A8312A0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D1D1D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1D1D1D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FCF08D5-ECB6-4127-A845-06776304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50" y="1334277"/>
            <a:ext cx="3543226" cy="46746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E11F83-64D8-4B50-9481-2676D5276A4D}"/>
              </a:ext>
            </a:extLst>
          </p:cNvPr>
          <p:cNvSpPr txBox="1"/>
          <p:nvPr/>
        </p:nvSpPr>
        <p:spPr>
          <a:xfrm>
            <a:off x="674810" y="5976849"/>
            <a:ext cx="3543226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3"/>
              </a:rPr>
              <a:t>https://www.epa.gov/sites/default/files/2019-05/documents/r2comprehensivemanual_may2019.pdf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D44F6-7AD2-48EC-AC14-A971EA9E7AB3}"/>
              </a:ext>
            </a:extLst>
          </p:cNvPr>
          <p:cNvSpPr txBox="1"/>
          <p:nvPr/>
        </p:nvSpPr>
        <p:spPr>
          <a:xfrm>
            <a:off x="7330587" y="6003262"/>
            <a:ext cx="2833321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https://earthsoft.com/products/edp/edp-format-for-nysdec/</a:t>
            </a:r>
            <a:endParaRPr lang="en-US" sz="1100" dirty="0"/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A6D623-A152-412D-A530-A7312E666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9" t="13919" r="-1529" b="-13919"/>
          <a:stretch/>
        </p:blipFill>
        <p:spPr>
          <a:xfrm>
            <a:off x="6804894" y="1549733"/>
            <a:ext cx="3804359" cy="46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22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1592887" y="27978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Como estruturar dados ambientais?</a:t>
            </a:r>
            <a:endParaRPr kumimoji="0" lang="en-GB" sz="6000" b="1" i="1" u="none" strike="noStrike" kern="1200" cap="none" spc="0" normalizeH="0" baseline="0" noProof="0" dirty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079C65E4-7693-4AEC-8782-C929BBE3E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255" y="1353075"/>
            <a:ext cx="3701645" cy="731520"/>
          </a:xfrm>
        </p:spPr>
        <p:txBody>
          <a:bodyPr>
            <a:noAutofit/>
          </a:bodyPr>
          <a:lstStyle/>
          <a:p>
            <a:pPr marL="0" indent="0">
              <a:buClr>
                <a:schemeClr val="accent1"/>
              </a:buClr>
              <a:buSzPct val="100000"/>
              <a:buNone/>
            </a:pPr>
            <a:r>
              <a:rPr lang="pt-BR" sz="18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Localização:</a:t>
            </a:r>
            <a:r>
              <a:rPr lang="pt-BR" sz="18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Relação das localidades e suas informações, tal como nome, tipo, profundidade, entre outros.</a:t>
            </a:r>
            <a:endParaRPr lang="pt-BR" sz="1800" b="1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4FF95A-6F1D-4928-B82B-281880FB944A}"/>
              </a:ext>
            </a:extLst>
          </p:cNvPr>
          <p:cNvCxnSpPr/>
          <p:nvPr/>
        </p:nvCxnSpPr>
        <p:spPr>
          <a:xfrm>
            <a:off x="1168144" y="1353075"/>
            <a:ext cx="0" cy="73152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A0A807C-B129-4A8B-9F20-265415ED6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03" y="2438640"/>
            <a:ext cx="655810" cy="655810"/>
          </a:xfrm>
          <a:prstGeom prst="rect">
            <a:avLst/>
          </a:prstGeom>
        </p:spPr>
      </p:pic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54CC16E-722E-4142-81D9-A48A5858C222}"/>
              </a:ext>
            </a:extLst>
          </p:cNvPr>
          <p:cNvSpPr txBox="1">
            <a:spLocks/>
          </p:cNvSpPr>
          <p:nvPr/>
        </p:nvSpPr>
        <p:spPr>
          <a:xfrm>
            <a:off x="6665558" y="2183707"/>
            <a:ext cx="3966515" cy="782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74221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Litologia: 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74221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Apresenta a descrição e profundidade das camadas litológicas para cada uma das localizações do site.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D364E8F-E79B-4E12-AA96-19CAA72F247F}"/>
              </a:ext>
            </a:extLst>
          </p:cNvPr>
          <p:cNvCxnSpPr/>
          <p:nvPr/>
        </p:nvCxnSpPr>
        <p:spPr>
          <a:xfrm>
            <a:off x="6501487" y="2185830"/>
            <a:ext cx="0" cy="7315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7A54B8F-D5E7-46C3-833B-07A33DEFEF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9026" y="2192772"/>
            <a:ext cx="633443" cy="658249"/>
          </a:xfrm>
          <a:prstGeom prst="rect">
            <a:avLst/>
          </a:prstGeom>
        </p:spPr>
      </p:pic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DA04545-CFDA-4541-B789-CDFE165F1FDA}"/>
              </a:ext>
            </a:extLst>
          </p:cNvPr>
          <p:cNvSpPr txBox="1">
            <a:spLocks/>
          </p:cNvSpPr>
          <p:nvPr/>
        </p:nvSpPr>
        <p:spPr>
          <a:xfrm>
            <a:off x="260757" y="500480"/>
            <a:ext cx="8712353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Principais Tabelas de Dados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47EA005-2CE5-4258-8511-6513233F1799}"/>
              </a:ext>
            </a:extLst>
          </p:cNvPr>
          <p:cNvSpPr txBox="1">
            <a:spLocks/>
          </p:cNvSpPr>
          <p:nvPr/>
        </p:nvSpPr>
        <p:spPr>
          <a:xfrm>
            <a:off x="1332255" y="2438820"/>
            <a:ext cx="3701645" cy="7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Coordenadas: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Coordenadas geográficas, elevação e datum da localização.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DD8F1C-4883-4E11-82C1-584A115AA9CD}"/>
              </a:ext>
            </a:extLst>
          </p:cNvPr>
          <p:cNvCxnSpPr/>
          <p:nvPr/>
        </p:nvCxnSpPr>
        <p:spPr>
          <a:xfrm>
            <a:off x="1168144" y="2438820"/>
            <a:ext cx="0" cy="73152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4C1F504-4080-4F44-8775-E97AD47F564F}"/>
              </a:ext>
            </a:extLst>
          </p:cNvPr>
          <p:cNvSpPr txBox="1">
            <a:spLocks/>
          </p:cNvSpPr>
          <p:nvPr/>
        </p:nvSpPr>
        <p:spPr>
          <a:xfrm>
            <a:off x="1332255" y="3270563"/>
            <a:ext cx="3701645" cy="7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Amostragem: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Apresenta o ponto amostrado, a data de amostragem e a matriz.</a:t>
            </a:r>
            <a:endParaRPr kumimoji="0" lang="pt-BR" sz="1800" b="1" i="0" u="none" strike="noStrike" kern="1200" cap="none" spc="0" normalizeH="0" baseline="0" noProof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8140AA-6CA0-40F9-B20C-E5EA5E77643A}"/>
              </a:ext>
            </a:extLst>
          </p:cNvPr>
          <p:cNvCxnSpPr/>
          <p:nvPr/>
        </p:nvCxnSpPr>
        <p:spPr>
          <a:xfrm>
            <a:off x="1168144" y="3270563"/>
            <a:ext cx="0" cy="73152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F3B24A26-7A45-432F-9C30-34CAA10682E5}"/>
              </a:ext>
            </a:extLst>
          </p:cNvPr>
          <p:cNvSpPr txBox="1">
            <a:spLocks/>
          </p:cNvSpPr>
          <p:nvPr/>
        </p:nvSpPr>
        <p:spPr>
          <a:xfrm>
            <a:off x="1332255" y="4101208"/>
            <a:ext cx="3701645" cy="7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Testes Laboratoriais: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Relação dos métodos utilizados, fração (total ou dissolvida) e data de análise.</a:t>
            </a:r>
            <a:endParaRPr kumimoji="0" lang="pt-BR" sz="1800" b="1" i="0" u="none" strike="noStrike" kern="1200" cap="none" spc="0" normalizeH="0" baseline="0" noProof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27E122-27DF-43A1-8FE7-292DCFABCDCF}"/>
              </a:ext>
            </a:extLst>
          </p:cNvPr>
          <p:cNvCxnSpPr/>
          <p:nvPr/>
        </p:nvCxnSpPr>
        <p:spPr>
          <a:xfrm>
            <a:off x="1168144" y="4101208"/>
            <a:ext cx="0" cy="73152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8F58EE7-E207-46DA-83D6-1F2E85F7169B}"/>
              </a:ext>
            </a:extLst>
          </p:cNvPr>
          <p:cNvSpPr txBox="1">
            <a:spLocks/>
          </p:cNvSpPr>
          <p:nvPr/>
        </p:nvSpPr>
        <p:spPr>
          <a:xfrm>
            <a:off x="1332255" y="4940732"/>
            <a:ext cx="3701645" cy="7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Resultados Analíticos: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Resultados analíticos para cada parâmetro analisado, unidade de medida, limites de detecção e de quantificação.</a:t>
            </a:r>
            <a:endParaRPr kumimoji="0" lang="pt-BR" sz="1800" b="1" i="0" u="none" strike="noStrike" kern="1200" cap="none" spc="0" normalizeH="0" baseline="0" noProof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5F6E890-291D-4EC4-8598-AC0315DAE17C}"/>
              </a:ext>
            </a:extLst>
          </p:cNvPr>
          <p:cNvCxnSpPr/>
          <p:nvPr/>
        </p:nvCxnSpPr>
        <p:spPr>
          <a:xfrm>
            <a:off x="1168144" y="4940732"/>
            <a:ext cx="0" cy="73152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0FE35B9C-50E3-4EAC-8D92-3456FCACF5AD}"/>
              </a:ext>
            </a:extLst>
          </p:cNvPr>
          <p:cNvSpPr txBox="1">
            <a:spLocks/>
          </p:cNvSpPr>
          <p:nvPr/>
        </p:nvSpPr>
        <p:spPr>
          <a:xfrm>
            <a:off x="6665557" y="1232022"/>
            <a:ext cx="3701645" cy="7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pt-BR" sz="1800" b="1" dirty="0">
                <a:solidFill>
                  <a:srgbClr val="742217"/>
                </a:solidFill>
              </a:rPr>
              <a:t>Nível D’água</a:t>
            </a:r>
            <a:r>
              <a:rPr lang="pt-BR" sz="1800" dirty="0">
                <a:solidFill>
                  <a:srgbClr val="742217"/>
                </a:solidFill>
              </a:rPr>
              <a:t>: Agrega informações do ponto, data e profundidade do nível d’água e NAPL.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769B408-DA76-4073-A9E4-2CEE3B261718}"/>
              </a:ext>
            </a:extLst>
          </p:cNvPr>
          <p:cNvCxnSpPr/>
          <p:nvPr/>
        </p:nvCxnSpPr>
        <p:spPr>
          <a:xfrm>
            <a:off x="6501487" y="1375604"/>
            <a:ext cx="0" cy="7315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DCADEDB6-6749-4E62-9870-444E6D1B76D8}"/>
              </a:ext>
            </a:extLst>
          </p:cNvPr>
          <p:cNvSpPr txBox="1">
            <a:spLocks/>
          </p:cNvSpPr>
          <p:nvPr/>
        </p:nvSpPr>
        <p:spPr>
          <a:xfrm>
            <a:off x="6665558" y="4632067"/>
            <a:ext cx="4873894" cy="7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74221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Valores de Intervenção: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74221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Tabela de referência com os valores de intervenção legais ou concentrações máximas aplicáveis.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74221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5881329-4191-485B-950E-D048EA15DAC4}"/>
              </a:ext>
            </a:extLst>
          </p:cNvPr>
          <p:cNvCxnSpPr/>
          <p:nvPr/>
        </p:nvCxnSpPr>
        <p:spPr>
          <a:xfrm>
            <a:off x="6501487" y="4596555"/>
            <a:ext cx="0" cy="7315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1A462109-CDED-4949-8BEF-B0A6645864D0}"/>
              </a:ext>
            </a:extLst>
          </p:cNvPr>
          <p:cNvSpPr txBox="1">
            <a:spLocks/>
          </p:cNvSpPr>
          <p:nvPr/>
        </p:nvSpPr>
        <p:spPr>
          <a:xfrm>
            <a:off x="6665559" y="3041023"/>
            <a:ext cx="4950220" cy="7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74221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Perfil Construtivo: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74221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Apresenta a descrição dos materiais, tipo de segmento e profundidades durante a construção.</a:t>
            </a:r>
            <a:endParaRPr kumimoji="0" lang="pt-BR" sz="1800" b="1" i="0" u="none" strike="noStrike" kern="1200" cap="none" spc="0" normalizeH="0" baseline="0" noProof="0">
              <a:ln>
                <a:noFill/>
              </a:ln>
              <a:solidFill>
                <a:srgbClr val="74221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FA5B732-6705-4652-90FB-2428FFE9B729}"/>
              </a:ext>
            </a:extLst>
          </p:cNvPr>
          <p:cNvCxnSpPr/>
          <p:nvPr/>
        </p:nvCxnSpPr>
        <p:spPr>
          <a:xfrm>
            <a:off x="6501487" y="2996056"/>
            <a:ext cx="0" cy="7315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35E4357D-CB49-46AE-9ECD-1DEBC81C0135}"/>
              </a:ext>
            </a:extLst>
          </p:cNvPr>
          <p:cNvSpPr txBox="1">
            <a:spLocks/>
          </p:cNvSpPr>
          <p:nvPr/>
        </p:nvSpPr>
        <p:spPr>
          <a:xfrm>
            <a:off x="6665557" y="3856330"/>
            <a:ext cx="4873901" cy="7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74221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Parâmetros Locacionais:</a:t>
            </a: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74221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Possibilita a inclusão de qualquer informação referente a um ponto e data, muito utilizado para dados de remediação.</a:t>
            </a:r>
            <a:endParaRPr kumimoji="0" lang="pt-BR" sz="1800" b="1" i="0" u="none" strike="noStrike" kern="1200" cap="none" spc="0" normalizeH="0" baseline="0" noProof="0">
              <a:ln>
                <a:noFill/>
              </a:ln>
              <a:solidFill>
                <a:srgbClr val="74221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022D442-6C9D-49F0-AAD0-2B89A006C53C}"/>
              </a:ext>
            </a:extLst>
          </p:cNvPr>
          <p:cNvCxnSpPr/>
          <p:nvPr/>
        </p:nvCxnSpPr>
        <p:spPr>
          <a:xfrm>
            <a:off x="6501487" y="3805184"/>
            <a:ext cx="0" cy="7315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0EC6781F-745E-4070-AB10-BD943C4C92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225" y="1420984"/>
            <a:ext cx="627585" cy="627585"/>
          </a:xfrm>
          <a:prstGeom prst="rect">
            <a:avLst/>
          </a:prstGeom>
        </p:spPr>
      </p:pic>
      <p:pic>
        <p:nvPicPr>
          <p:cNvPr id="1026" name="Picture 2" descr="Resultado de imagem para sample icon">
            <a:extLst>
              <a:ext uri="{FF2B5EF4-FFF2-40B4-BE49-F238E27FC236}">
                <a16:creationId xmlns:a16="http://schemas.microsoft.com/office/drawing/2014/main" id="{23DAF130-AA6A-48DE-9DE5-B8D789D6D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757" y="4040554"/>
            <a:ext cx="873544" cy="87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2C399C8E-789D-4C56-9692-DE61FFF98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903" y="3270563"/>
            <a:ext cx="649131" cy="64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chemical icon">
            <a:extLst>
              <a:ext uri="{FF2B5EF4-FFF2-40B4-BE49-F238E27FC236}">
                <a16:creationId xmlns:a16="http://schemas.microsoft.com/office/drawing/2014/main" id="{71C0D189-0081-47BC-8A44-DEC1DB54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757" y="4933771"/>
            <a:ext cx="737053" cy="66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1C619F4-8FFC-4F8D-BE71-E7DCA897F0F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7878" y="1400271"/>
            <a:ext cx="594590" cy="59459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FC6BA89-898F-4200-B893-9CE2E479818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6536" y="2977730"/>
            <a:ext cx="832049" cy="728540"/>
          </a:xfrm>
          <a:prstGeom prst="rect">
            <a:avLst/>
          </a:prstGeom>
        </p:spPr>
      </p:pic>
      <p:pic>
        <p:nvPicPr>
          <p:cNvPr id="9" name="Graphic 8" descr="Construction worker">
            <a:extLst>
              <a:ext uri="{FF2B5EF4-FFF2-40B4-BE49-F238E27FC236}">
                <a16:creationId xmlns:a16="http://schemas.microsoft.com/office/drawing/2014/main" id="{45CBD109-A5FA-429F-8E53-3588B96112B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9411" y="3142887"/>
            <a:ext cx="411705" cy="41170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659608E-2B6D-420C-A9CA-317E8F72CC47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4223" y="3798085"/>
            <a:ext cx="695171" cy="67861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4897E06-F12D-4561-9DCA-3A906B594DCB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2761" y="4672058"/>
            <a:ext cx="758041" cy="641808"/>
          </a:xfrm>
          <a:prstGeom prst="rect">
            <a:avLst/>
          </a:prstGeom>
        </p:spPr>
      </p:pic>
      <p:sp>
        <p:nvSpPr>
          <p:cNvPr id="40" name="Callout: Line 39">
            <a:extLst>
              <a:ext uri="{FF2B5EF4-FFF2-40B4-BE49-F238E27FC236}">
                <a16:creationId xmlns:a16="http://schemas.microsoft.com/office/drawing/2014/main" id="{6592598F-4C56-48F7-AED5-CE049FE45C46}"/>
              </a:ext>
            </a:extLst>
          </p:cNvPr>
          <p:cNvSpPr/>
          <p:nvPr/>
        </p:nvSpPr>
        <p:spPr>
          <a:xfrm>
            <a:off x="10657657" y="247728"/>
            <a:ext cx="1306941" cy="1200063"/>
          </a:xfrm>
          <a:prstGeom prst="borderCallout1">
            <a:avLst>
              <a:gd name="adj1" fmla="val 18750"/>
              <a:gd name="adj2" fmla="val -8333"/>
              <a:gd name="adj3" fmla="val 38024"/>
              <a:gd name="adj4" fmla="val -3754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Uma Abordagem Minimalista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376D327-3058-44FA-91A3-E013B30C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40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4" grpId="0"/>
      <p:bldP spid="15" grpId="0"/>
      <p:bldP spid="19" grpId="0"/>
      <p:bldP spid="28" grpId="0"/>
      <p:bldP spid="30" grpId="0"/>
      <p:bldP spid="32" grpId="0"/>
      <p:bldP spid="34" grpId="0"/>
      <p:bldP spid="36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1BA0D3ED-A93D-45FE-8833-532E8DCC8BB5}"/>
              </a:ext>
            </a:extLst>
          </p:cNvPr>
          <p:cNvSpPr txBox="1">
            <a:spLocks/>
          </p:cNvSpPr>
          <p:nvPr/>
        </p:nvSpPr>
        <p:spPr>
          <a:xfrm>
            <a:off x="3059832" y="4385221"/>
            <a:ext cx="5933327" cy="235614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sys_loc_code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Identificador exclusivo para a localidade.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loc_name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Nome oficial do ponto no contexto do projeto.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loc_type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Tipo principal da localidade. Água superficial,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Grab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Medição água sup., Passive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Piezômetro, Poço ext. vapor solo, Poço extração, Poço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inj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vapor, Poço monitoramento, Poço observação, Poço recuperação, Sedimento, Sondagem, Sondagem geotécnica, Sondagem solo.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start_date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Data inicial da instalação do ponto.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1553542" y="360360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Como estruturar dados ambientais?</a:t>
            </a:r>
            <a:endParaRPr kumimoji="0" lang="en-GB" sz="9600" b="1" i="1" u="none" strike="noStrike" kern="1200" cap="none" spc="0" normalizeH="0" baseline="0" noProof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39B69-5C5E-490E-8D08-0EB31609C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7034" y="1308387"/>
            <a:ext cx="3863654" cy="297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86DA3E1-5CD0-4E36-BA3D-777929C0A266}"/>
              </a:ext>
            </a:extLst>
          </p:cNvPr>
          <p:cNvGraphicFramePr>
            <a:graphicFrameLocks noGrp="1"/>
          </p:cNvGraphicFramePr>
          <p:nvPr/>
        </p:nvGraphicFramePr>
        <p:xfrm>
          <a:off x="254332" y="1774155"/>
          <a:ext cx="1299210" cy="1108075"/>
        </p:xfrm>
        <a:graphic>
          <a:graphicData uri="http://schemas.openxmlformats.org/drawingml/2006/table">
            <a:tbl>
              <a:tblPr/>
              <a:tblGrid>
                <a:gridCol w="1299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Campo</a:t>
                      </a:r>
                    </a:p>
                  </a:txBody>
                  <a:tcPr marL="8255" marR="8255" marT="82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sys_loc_code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255" marR="8255" marT="8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loc_name</a:t>
                      </a:r>
                    </a:p>
                  </a:txBody>
                  <a:tcPr marL="8255" marR="8255" marT="8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loc_type</a:t>
                      </a:r>
                    </a:p>
                  </a:txBody>
                  <a:tcPr marL="8255" marR="8255" marT="8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start_date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255" marR="8255" marT="8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9B737A51-C5AE-4555-BBCE-54A5C4528B44}"/>
              </a:ext>
            </a:extLst>
          </p:cNvPr>
          <p:cNvSpPr/>
          <p:nvPr/>
        </p:nvSpPr>
        <p:spPr>
          <a:xfrm>
            <a:off x="6550124" y="2014231"/>
            <a:ext cx="288032" cy="11721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9AF151-F2A5-4549-AA2B-F200B16687FA}"/>
              </a:ext>
            </a:extLst>
          </p:cNvPr>
          <p:cNvSpPr/>
          <p:nvPr/>
        </p:nvSpPr>
        <p:spPr>
          <a:xfrm>
            <a:off x="254331" y="2234801"/>
            <a:ext cx="1280035" cy="212157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367618-685A-4E61-A402-8DA5AC8D3BFE}"/>
              </a:ext>
            </a:extLst>
          </p:cNvPr>
          <p:cNvSpPr/>
          <p:nvPr/>
        </p:nvSpPr>
        <p:spPr>
          <a:xfrm>
            <a:off x="6846508" y="2013984"/>
            <a:ext cx="914180" cy="118872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8B9CB8-C14F-4D35-9AD4-7952BDBA9423}"/>
              </a:ext>
            </a:extLst>
          </p:cNvPr>
          <p:cNvSpPr/>
          <p:nvPr/>
        </p:nvSpPr>
        <p:spPr>
          <a:xfrm>
            <a:off x="254332" y="2433323"/>
            <a:ext cx="1280035" cy="212156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F7D1A31-E399-4BEA-8DAD-B0D49004F9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0688" y="4288304"/>
            <a:ext cx="540150" cy="540150"/>
          </a:xfrm>
          <a:prstGeom prst="rect">
            <a:avLst/>
          </a:prstGeom>
        </p:spPr>
      </p:pic>
      <p:sp>
        <p:nvSpPr>
          <p:cNvPr id="31" name="CaixaDeTexto 32">
            <a:extLst>
              <a:ext uri="{FF2B5EF4-FFF2-40B4-BE49-F238E27FC236}">
                <a16:creationId xmlns:a16="http://schemas.microsoft.com/office/drawing/2014/main" id="{705FAFDE-4854-4AB1-AEB8-BF265F215BDF}"/>
              </a:ext>
            </a:extLst>
          </p:cNvPr>
          <p:cNvSpPr txBox="1"/>
          <p:nvPr/>
        </p:nvSpPr>
        <p:spPr>
          <a:xfrm>
            <a:off x="126608" y="1352329"/>
            <a:ext cx="1756621" cy="313932"/>
          </a:xfrm>
          <a:prstGeom prst="rect">
            <a:avLst/>
          </a:prstGeom>
          <a:solidFill>
            <a:sysClr val="window" lastClr="FFFFFF">
              <a:alpha val="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Localização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E4610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5FF03FA-20F3-4040-8306-0F8E5064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5920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1553542" y="360360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Como estruturar dados ambientais?</a:t>
            </a:r>
            <a:endParaRPr kumimoji="0" lang="en-GB" sz="9600" b="1" i="1" u="none" strike="noStrike" kern="1200" cap="none" spc="0" normalizeH="0" baseline="0" noProof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E8F1F49-B6DE-4A3B-8BEB-3CFDF9DD1CAE}"/>
              </a:ext>
            </a:extLst>
          </p:cNvPr>
          <p:cNvSpPr/>
          <p:nvPr/>
        </p:nvSpPr>
        <p:spPr>
          <a:xfrm>
            <a:off x="7174817" y="5831998"/>
            <a:ext cx="1597241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39B69-5C5E-490E-8D08-0EB31609C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7034" y="1308387"/>
            <a:ext cx="3863654" cy="2979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B015A-9B27-4DC8-B93C-EE43C049FC1F}"/>
              </a:ext>
            </a:extLst>
          </p:cNvPr>
          <p:cNvSpPr txBox="1"/>
          <p:nvPr/>
        </p:nvSpPr>
        <p:spPr>
          <a:xfrm>
            <a:off x="7565358" y="2037528"/>
            <a:ext cx="1578642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y_coord</a:t>
            </a: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7000000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BADED7-C704-4A28-94AD-A01B13AE5C37}"/>
              </a:ext>
            </a:extLst>
          </p:cNvPr>
          <p:cNvSpPr txBox="1"/>
          <p:nvPr/>
        </p:nvSpPr>
        <p:spPr>
          <a:xfrm>
            <a:off x="6210182" y="1257698"/>
            <a:ext cx="1550506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x_coord</a:t>
            </a: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300000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41AAE8-5D79-4504-A0E1-578F4E192AB7}"/>
              </a:ext>
            </a:extLst>
          </p:cNvPr>
          <p:cNvSpPr/>
          <p:nvPr/>
        </p:nvSpPr>
        <p:spPr>
          <a:xfrm>
            <a:off x="6120643" y="1352329"/>
            <a:ext cx="1444715" cy="18288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86DA3E1-5CD0-4E36-BA3D-777929C0A266}"/>
              </a:ext>
            </a:extLst>
          </p:cNvPr>
          <p:cNvGraphicFramePr>
            <a:graphicFrameLocks noGrp="1"/>
          </p:cNvGraphicFramePr>
          <p:nvPr/>
        </p:nvGraphicFramePr>
        <p:xfrm>
          <a:off x="394759" y="1729672"/>
          <a:ext cx="1299210" cy="1551305"/>
        </p:xfrm>
        <a:graphic>
          <a:graphicData uri="http://schemas.openxmlformats.org/drawingml/2006/table">
            <a:tbl>
              <a:tblPr/>
              <a:tblGrid>
                <a:gridCol w="1299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Campo</a:t>
                      </a:r>
                    </a:p>
                  </a:txBody>
                  <a:tcPr marL="8255" marR="8255" marT="82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sys_loc_code</a:t>
                      </a:r>
                    </a:p>
                  </a:txBody>
                  <a:tcPr marL="8255" marR="8255" marT="8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x_coord</a:t>
                      </a:r>
                    </a:p>
                  </a:txBody>
                  <a:tcPr marL="8255" marR="8255" marT="8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y_coord</a:t>
                      </a:r>
                    </a:p>
                  </a:txBody>
                  <a:tcPr marL="8255" marR="8255" marT="8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surf_elev</a:t>
                      </a:r>
                    </a:p>
                  </a:txBody>
                  <a:tcPr marL="8255" marR="8255" marT="8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elev_unit</a:t>
                      </a:r>
                    </a:p>
                  </a:txBody>
                  <a:tcPr marL="8255" marR="8255" marT="8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coord_type_code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255" marR="8255" marT="82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707764"/>
                  </a:ext>
                </a:extLst>
              </a:tr>
            </a:tbl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7BFBA-59DA-4C80-B5AB-C39D10D06CAF}"/>
              </a:ext>
            </a:extLst>
          </p:cNvPr>
          <p:cNvCxnSpPr/>
          <p:nvPr/>
        </p:nvCxnSpPr>
        <p:spPr>
          <a:xfrm>
            <a:off x="6588224" y="2204864"/>
            <a:ext cx="936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A0DFDA-9A8C-4CF9-BCD9-57A8938AC0A0}"/>
              </a:ext>
            </a:extLst>
          </p:cNvPr>
          <p:cNvCxnSpPr/>
          <p:nvPr/>
        </p:nvCxnSpPr>
        <p:spPr>
          <a:xfrm flipV="1">
            <a:off x="6551530" y="1534961"/>
            <a:ext cx="0" cy="656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E5FD529-E65F-4AF4-B7BC-A155727BB256}"/>
              </a:ext>
            </a:extLst>
          </p:cNvPr>
          <p:cNvSpPr/>
          <p:nvPr/>
        </p:nvSpPr>
        <p:spPr>
          <a:xfrm>
            <a:off x="7522662" y="2132717"/>
            <a:ext cx="1543145" cy="18288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544422-B144-4342-8959-2BCC87EC5752}"/>
              </a:ext>
            </a:extLst>
          </p:cNvPr>
          <p:cNvSpPr/>
          <p:nvPr/>
        </p:nvSpPr>
        <p:spPr>
          <a:xfrm>
            <a:off x="394759" y="2168187"/>
            <a:ext cx="1292835" cy="67512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1BA0D3ED-A93D-45FE-8833-532E8DCC8BB5}"/>
              </a:ext>
            </a:extLst>
          </p:cNvPr>
          <p:cNvSpPr txBox="1">
            <a:spLocks/>
          </p:cNvSpPr>
          <p:nvPr/>
        </p:nvSpPr>
        <p:spPr>
          <a:xfrm>
            <a:off x="3210673" y="4171221"/>
            <a:ext cx="5933327" cy="235614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sys_loc_code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Identificador exclusivo para a localidade.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x_coord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y_coord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Coordenadas geográficas de longitude e latitude.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surf_elev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Elevação da superfície do solo.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coord_type_code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Considerada a partir do levantamento topográfico realizado no local (por exemplo "UTM SIRGAS2000 23S M“).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1D14A5DA-BA2E-4485-BDD8-AAE090567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65807" y="2397721"/>
            <a:ext cx="2565716" cy="2778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EE2053A-A825-4F4B-9361-9CE9E97E7F8B}"/>
              </a:ext>
            </a:extLst>
          </p:cNvPr>
          <p:cNvSpPr txBox="1"/>
          <p:nvPr/>
        </p:nvSpPr>
        <p:spPr>
          <a:xfrm>
            <a:off x="10534279" y="1666261"/>
            <a:ext cx="1578642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surf_elev</a:t>
            </a: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600 m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38CEE1-1D51-4EE7-A7F3-26286EEFD7EC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0984054" y="1966748"/>
            <a:ext cx="171142" cy="1332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DFA053E-D0EB-4CD1-BA7F-032DCCFC4718}"/>
              </a:ext>
            </a:extLst>
          </p:cNvPr>
          <p:cNvSpPr/>
          <p:nvPr/>
        </p:nvSpPr>
        <p:spPr>
          <a:xfrm>
            <a:off x="10383623" y="1743867"/>
            <a:ext cx="1543145" cy="2228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5F37AD8-2657-479B-BC57-0502FE77EB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3097" y="4041586"/>
            <a:ext cx="540150" cy="540150"/>
          </a:xfrm>
          <a:prstGeom prst="rect">
            <a:avLst/>
          </a:prstGeom>
        </p:spPr>
      </p:pic>
      <p:sp>
        <p:nvSpPr>
          <p:cNvPr id="42" name="CaixaDeTexto 32">
            <a:extLst>
              <a:ext uri="{FF2B5EF4-FFF2-40B4-BE49-F238E27FC236}">
                <a16:creationId xmlns:a16="http://schemas.microsoft.com/office/drawing/2014/main" id="{FB204637-BC3F-4517-80C9-02C2878FD31A}"/>
              </a:ext>
            </a:extLst>
          </p:cNvPr>
          <p:cNvSpPr txBox="1"/>
          <p:nvPr/>
        </p:nvSpPr>
        <p:spPr>
          <a:xfrm>
            <a:off x="126608" y="1352329"/>
            <a:ext cx="1756621" cy="313932"/>
          </a:xfrm>
          <a:prstGeom prst="rect">
            <a:avLst/>
          </a:prstGeom>
          <a:solidFill>
            <a:sysClr val="window" lastClr="FFFFFF">
              <a:alpha val="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Coordenadas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E4610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Picture 2" descr="Resultado de imagem para table icon">
            <a:extLst>
              <a:ext uri="{FF2B5EF4-FFF2-40B4-BE49-F238E27FC236}">
                <a16:creationId xmlns:a16="http://schemas.microsoft.com/office/drawing/2014/main" id="{935A0B6C-80C0-4795-B5A7-CA996682F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527" y="3652658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8FBD2A4-21F7-4E65-AC05-4D7BFD4AB67E}"/>
              </a:ext>
            </a:extLst>
          </p:cNvPr>
          <p:cNvSpPr txBox="1"/>
          <p:nvPr/>
        </p:nvSpPr>
        <p:spPr>
          <a:xfrm>
            <a:off x="768898" y="38480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" descr="Resultado de imagem para table icon">
            <a:extLst>
              <a:ext uri="{FF2B5EF4-FFF2-40B4-BE49-F238E27FC236}">
                <a16:creationId xmlns:a16="http://schemas.microsoft.com/office/drawing/2014/main" id="{C098E74A-E2D2-4F53-8C3B-00592630A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9072" y="3646408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E4B2DF-794C-47B4-BAF7-A1BC837CD544}"/>
              </a:ext>
            </a:extLst>
          </p:cNvPr>
          <p:cNvCxnSpPr>
            <a:stCxn id="24" idx="3"/>
            <a:endCxn id="26" idx="1"/>
          </p:cNvCxnSpPr>
          <p:nvPr/>
        </p:nvCxnSpPr>
        <p:spPr>
          <a:xfrm flipV="1">
            <a:off x="811912" y="3853302"/>
            <a:ext cx="497160" cy="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B16FD3E-4BC3-4637-B3C2-16961C346F71}"/>
              </a:ext>
            </a:extLst>
          </p:cNvPr>
          <p:cNvSpPr txBox="1"/>
          <p:nvPr/>
        </p:nvSpPr>
        <p:spPr>
          <a:xfrm>
            <a:off x="1044153" y="38480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7CBDBC-E744-43D5-B294-0A07D00A3D55}"/>
              </a:ext>
            </a:extLst>
          </p:cNvPr>
          <p:cNvSpPr txBox="1"/>
          <p:nvPr/>
        </p:nvSpPr>
        <p:spPr>
          <a:xfrm>
            <a:off x="126608" y="3404251"/>
            <a:ext cx="905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Localização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248212-A1DF-4842-8CEC-7585B7B4C837}"/>
              </a:ext>
            </a:extLst>
          </p:cNvPr>
          <p:cNvSpPr txBox="1"/>
          <p:nvPr/>
        </p:nvSpPr>
        <p:spPr>
          <a:xfrm>
            <a:off x="1022685" y="3394513"/>
            <a:ext cx="1024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Coordenadas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5438BF6-49B7-4A0D-A2C2-C96663EF1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460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3A6C3CE-E28B-478B-8FF9-1E9DCAFF8F30}"/>
              </a:ext>
            </a:extLst>
          </p:cNvPr>
          <p:cNvSpPr txBox="1">
            <a:spLocks/>
          </p:cNvSpPr>
          <p:nvPr/>
        </p:nvSpPr>
        <p:spPr>
          <a:xfrm>
            <a:off x="2831477" y="3364131"/>
            <a:ext cx="9046296" cy="3308973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sample_id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Identificador exclusivo para a amostragem.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sample_name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Nome da amostra de acordo com plano de amostragem.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sys_loc_code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Identificador exclusivo para a localidade.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sample_date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Data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amostragem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start_depth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Profundidade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início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coleta da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amostra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end_depth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Profundidade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término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coleta da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amostra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depth_unit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Unidade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medida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profundidade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sample_method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Método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amostragem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matrix_code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Matriz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 coleta (solo,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água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vapor).</a:t>
            </a: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sample_type_code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Normal, Duplicata, Branco de Campo, Branco de Equipamento, Branco de Viagem.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1553542" y="360360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Como estruturar dados ambientais?</a:t>
            </a:r>
            <a:endParaRPr kumimoji="0" lang="en-GB" sz="9600" b="1" i="1" u="none" strike="noStrike" kern="1200" cap="none" spc="0" normalizeH="0" baseline="0" noProof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C716D39-0EC2-4689-BD25-74F4261A080A}"/>
              </a:ext>
            </a:extLst>
          </p:cNvPr>
          <p:cNvSpPr txBox="1"/>
          <p:nvPr/>
        </p:nvSpPr>
        <p:spPr>
          <a:xfrm>
            <a:off x="126608" y="1352329"/>
            <a:ext cx="1598497" cy="66787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Amostragem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E4610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FEADFC-98F0-4620-9555-02918EDD18D6}"/>
              </a:ext>
            </a:extLst>
          </p:cNvPr>
          <p:cNvGraphicFramePr>
            <a:graphicFrameLocks noGrp="1"/>
          </p:cNvGraphicFramePr>
          <p:nvPr/>
        </p:nvGraphicFramePr>
        <p:xfrm>
          <a:off x="397841" y="1748568"/>
          <a:ext cx="1421532" cy="2416810"/>
        </p:xfrm>
        <a:graphic>
          <a:graphicData uri="http://schemas.openxmlformats.org/drawingml/2006/table">
            <a:tbl>
              <a:tblPr/>
              <a:tblGrid>
                <a:gridCol w="1421532">
                  <a:extLst>
                    <a:ext uri="{9D8B030D-6E8A-4147-A177-3AD203B41FA5}">
                      <a16:colId xmlns:a16="http://schemas.microsoft.com/office/drawing/2014/main" val="357569059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Campo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5374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sample_id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1577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sample_name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7349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sys_loc_code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8225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sample_date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84793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start_depth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28048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end_depth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0359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depth_unit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4559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sample_method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4714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matrix_code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7979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sample_type_code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213644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660C139-4336-44A8-9DC3-095D460EB5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174" y="3250800"/>
            <a:ext cx="540150" cy="540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7B8A5A-CB53-4437-86DE-63EEFFC8F7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174" y="3948388"/>
            <a:ext cx="540150" cy="540150"/>
          </a:xfrm>
          <a:prstGeom prst="rect">
            <a:avLst/>
          </a:prstGeom>
        </p:spPr>
      </p:pic>
      <p:pic>
        <p:nvPicPr>
          <p:cNvPr id="18" name="Picture 2" descr="Resultado de imagem para table icon">
            <a:extLst>
              <a:ext uri="{FF2B5EF4-FFF2-40B4-BE49-F238E27FC236}">
                <a16:creationId xmlns:a16="http://schemas.microsoft.com/office/drawing/2014/main" id="{113B4A6D-D3F0-478E-AD6E-34495B35B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527" y="4541873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15C389D-FFF6-4F2D-AA21-A36FA9C0A677}"/>
              </a:ext>
            </a:extLst>
          </p:cNvPr>
          <p:cNvSpPr txBox="1"/>
          <p:nvPr/>
        </p:nvSpPr>
        <p:spPr>
          <a:xfrm>
            <a:off x="768898" y="473723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" descr="Resultado de imagem para table icon">
            <a:extLst>
              <a:ext uri="{FF2B5EF4-FFF2-40B4-BE49-F238E27FC236}">
                <a16:creationId xmlns:a16="http://schemas.microsoft.com/office/drawing/2014/main" id="{B55BD35E-F501-4FCD-9E06-B4458D32D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9072" y="4535623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000881-BE08-4315-81AC-496B9D7E464D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 flipV="1">
            <a:off x="811912" y="4742517"/>
            <a:ext cx="497160" cy="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85A316-29F9-41EB-B796-7B9218291FDA}"/>
              </a:ext>
            </a:extLst>
          </p:cNvPr>
          <p:cNvSpPr txBox="1"/>
          <p:nvPr/>
        </p:nvSpPr>
        <p:spPr>
          <a:xfrm>
            <a:off x="1044153" y="473723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797ADB-D214-4ECB-9298-651F69881C2F}"/>
              </a:ext>
            </a:extLst>
          </p:cNvPr>
          <p:cNvSpPr txBox="1"/>
          <p:nvPr/>
        </p:nvSpPr>
        <p:spPr>
          <a:xfrm>
            <a:off x="126608" y="4293466"/>
            <a:ext cx="905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Localização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491DAF-F20E-4071-B3CE-88FD2B84565C}"/>
              </a:ext>
            </a:extLst>
          </p:cNvPr>
          <p:cNvSpPr txBox="1"/>
          <p:nvPr/>
        </p:nvSpPr>
        <p:spPr>
          <a:xfrm>
            <a:off x="1014460" y="4293465"/>
            <a:ext cx="998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Amostragem</a:t>
            </a:r>
          </a:p>
        </p:txBody>
      </p:sp>
      <p:pic>
        <p:nvPicPr>
          <p:cNvPr id="27" name="Graphic 26" descr="Construction worker">
            <a:extLst>
              <a:ext uri="{FF2B5EF4-FFF2-40B4-BE49-F238E27FC236}">
                <a16:creationId xmlns:a16="http://schemas.microsoft.com/office/drawing/2014/main" id="{1C32A8B3-2A5A-4A01-8308-9AF3FA3B1DE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48314" y="1344667"/>
            <a:ext cx="1157154" cy="11571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0DD7DB-A479-4C72-97EC-6855BD03C57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2292" y="2231858"/>
            <a:ext cx="1009855" cy="1009855"/>
          </a:xfrm>
          <a:prstGeom prst="rect">
            <a:avLst/>
          </a:prstGeom>
        </p:spPr>
      </p:pic>
      <p:pic>
        <p:nvPicPr>
          <p:cNvPr id="1030" name="Picture 6" descr="Resultado de imagem para calendar icon">
            <a:extLst>
              <a:ext uri="{FF2B5EF4-FFF2-40B4-BE49-F238E27FC236}">
                <a16:creationId xmlns:a16="http://schemas.microsoft.com/office/drawing/2014/main" id="{FE0E8848-4B63-421C-9DBA-823543C03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3199" y="943488"/>
            <a:ext cx="782860" cy="78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73F50DB-96A6-446B-91E2-50678EC0D7CF}"/>
              </a:ext>
            </a:extLst>
          </p:cNvPr>
          <p:cNvSpPr/>
          <p:nvPr/>
        </p:nvSpPr>
        <p:spPr>
          <a:xfrm>
            <a:off x="6751495" y="919434"/>
            <a:ext cx="1035046" cy="86434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CE3A69-0A01-48A8-A140-C7D5FCB28E39}"/>
              </a:ext>
            </a:extLst>
          </p:cNvPr>
          <p:cNvSpPr/>
          <p:nvPr/>
        </p:nvSpPr>
        <p:spPr>
          <a:xfrm>
            <a:off x="382981" y="2642320"/>
            <a:ext cx="1421531" cy="19190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0D1064-FAFE-4F54-84F3-8B887843B524}"/>
              </a:ext>
            </a:extLst>
          </p:cNvPr>
          <p:cNvSpPr/>
          <p:nvPr/>
        </p:nvSpPr>
        <p:spPr>
          <a:xfrm>
            <a:off x="4967201" y="3033697"/>
            <a:ext cx="1280035" cy="212156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C7D197-B0F1-4CF8-BF86-D13EB1B8237A}"/>
              </a:ext>
            </a:extLst>
          </p:cNvPr>
          <p:cNvSpPr/>
          <p:nvPr/>
        </p:nvSpPr>
        <p:spPr>
          <a:xfrm>
            <a:off x="406560" y="3727973"/>
            <a:ext cx="1414381" cy="222976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CCA1E5-F4DD-4BE9-8683-31299D994248}"/>
              </a:ext>
            </a:extLst>
          </p:cNvPr>
          <p:cNvSpPr txBox="1"/>
          <p:nvPr/>
        </p:nvSpPr>
        <p:spPr>
          <a:xfrm>
            <a:off x="4639234" y="2304505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1.0m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51CA25-FE0A-4FD4-8B1C-521941EFFB30}"/>
              </a:ext>
            </a:extLst>
          </p:cNvPr>
          <p:cNvSpPr txBox="1"/>
          <p:nvPr/>
        </p:nvSpPr>
        <p:spPr>
          <a:xfrm>
            <a:off x="4639235" y="2756698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1.1m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D91C82-2D74-45B8-AA87-88FADDA16EB4}"/>
              </a:ext>
            </a:extLst>
          </p:cNvPr>
          <p:cNvSpPr/>
          <p:nvPr/>
        </p:nvSpPr>
        <p:spPr>
          <a:xfrm>
            <a:off x="395981" y="2847177"/>
            <a:ext cx="1408531" cy="673903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2DB455-D62A-4E85-92A3-E7FFDC8E3D95}"/>
              </a:ext>
            </a:extLst>
          </p:cNvPr>
          <p:cNvSpPr/>
          <p:nvPr/>
        </p:nvSpPr>
        <p:spPr>
          <a:xfrm>
            <a:off x="4707167" y="2365397"/>
            <a:ext cx="381689" cy="673903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94E6B1-6866-4B85-BD0B-666853DD0623}"/>
              </a:ext>
            </a:extLst>
          </p:cNvPr>
          <p:cNvSpPr txBox="1"/>
          <p:nvPr/>
        </p:nvSpPr>
        <p:spPr>
          <a:xfrm>
            <a:off x="5379237" y="1685664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P-01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11C9199-9C4B-495A-83F4-86188CE9BEAB}"/>
              </a:ext>
            </a:extLst>
          </p:cNvPr>
          <p:cNvSpPr/>
          <p:nvPr/>
        </p:nvSpPr>
        <p:spPr>
          <a:xfrm>
            <a:off x="384672" y="2425291"/>
            <a:ext cx="1421531" cy="19190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D13626-1888-4C8B-AF72-66654A4D6121}"/>
              </a:ext>
            </a:extLst>
          </p:cNvPr>
          <p:cNvSpPr/>
          <p:nvPr/>
        </p:nvSpPr>
        <p:spPr>
          <a:xfrm>
            <a:off x="5391789" y="1731269"/>
            <a:ext cx="444897" cy="17535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68B37F-0DE6-47C4-BE05-2E4C84D8914C}"/>
              </a:ext>
            </a:extLst>
          </p:cNvPr>
          <p:cNvSpPr txBox="1"/>
          <p:nvPr/>
        </p:nvSpPr>
        <p:spPr>
          <a:xfrm>
            <a:off x="5344992" y="1950098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ID-01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8C8F43-B997-4F8F-89F6-D729E2625438}"/>
              </a:ext>
            </a:extLst>
          </p:cNvPr>
          <p:cNvSpPr/>
          <p:nvPr/>
        </p:nvSpPr>
        <p:spPr>
          <a:xfrm>
            <a:off x="5400800" y="2005683"/>
            <a:ext cx="444897" cy="175352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BE7B0BD-C822-4196-8821-7DFAADD20574}"/>
              </a:ext>
            </a:extLst>
          </p:cNvPr>
          <p:cNvSpPr/>
          <p:nvPr/>
        </p:nvSpPr>
        <p:spPr>
          <a:xfrm>
            <a:off x="405537" y="2208400"/>
            <a:ext cx="1421531" cy="191901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0FF0A88-9B54-4BD0-A783-35F3DBD2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167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ultado de imagem para espectofotometry icon">
            <a:extLst>
              <a:ext uri="{FF2B5EF4-FFF2-40B4-BE49-F238E27FC236}">
                <a16:creationId xmlns:a16="http://schemas.microsoft.com/office/drawing/2014/main" id="{D8336A94-CE23-4E06-A68E-75D5C5947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0962" y="2015161"/>
            <a:ext cx="1670116" cy="167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81232D54-153F-4F22-B83A-510EAADB4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23602" y="2342036"/>
            <a:ext cx="1201525" cy="101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1553542" y="360360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Como estruturar dados ambientais?</a:t>
            </a:r>
            <a:endParaRPr kumimoji="0" lang="en-GB" sz="9600" b="1" i="1" u="none" strike="noStrike" kern="1200" cap="none" spc="0" normalizeH="0" baseline="0" noProof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C716D39-0EC2-4689-BD25-74F4261A080A}"/>
              </a:ext>
            </a:extLst>
          </p:cNvPr>
          <p:cNvSpPr txBox="1"/>
          <p:nvPr/>
        </p:nvSpPr>
        <p:spPr>
          <a:xfrm>
            <a:off x="126608" y="1352329"/>
            <a:ext cx="2201813" cy="66787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Testes Laboratoriais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E4610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16529C-309C-41AA-A0E4-85C4F044963E}"/>
              </a:ext>
            </a:extLst>
          </p:cNvPr>
          <p:cNvGraphicFramePr>
            <a:graphicFrameLocks noGrp="1"/>
          </p:cNvGraphicFramePr>
          <p:nvPr/>
        </p:nvGraphicFramePr>
        <p:xfrm>
          <a:off x="503090" y="1760792"/>
          <a:ext cx="1372844" cy="2197100"/>
        </p:xfrm>
        <a:graphic>
          <a:graphicData uri="http://schemas.openxmlformats.org/drawingml/2006/table">
            <a:tbl>
              <a:tblPr/>
              <a:tblGrid>
                <a:gridCol w="1372844">
                  <a:extLst>
                    <a:ext uri="{9D8B030D-6E8A-4147-A177-3AD203B41FA5}">
                      <a16:colId xmlns:a16="http://schemas.microsoft.com/office/drawing/2014/main" val="105413872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Campo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44029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test_id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217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sample_id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7902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analytic_method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556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analysis_date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3113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prep_date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34293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fraction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91590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test_type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3438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lab_name_code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763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lab_sample_id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42003"/>
                  </a:ext>
                </a:extLst>
              </a:tr>
            </a:tbl>
          </a:graphicData>
        </a:graphic>
      </p:graphicFrame>
      <p:pic>
        <p:nvPicPr>
          <p:cNvPr id="11" name="Picture 2" descr="Resultado de imagem para table icon">
            <a:extLst>
              <a:ext uri="{FF2B5EF4-FFF2-40B4-BE49-F238E27FC236}">
                <a16:creationId xmlns:a16="http://schemas.microsoft.com/office/drawing/2014/main" id="{905E2063-44A9-4E21-972E-BAB836878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" y="4177162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149C3B-EC86-4C1A-9399-BA3C70347824}"/>
              </a:ext>
            </a:extLst>
          </p:cNvPr>
          <p:cNvSpPr txBox="1"/>
          <p:nvPr/>
        </p:nvSpPr>
        <p:spPr>
          <a:xfrm>
            <a:off x="860280" y="437252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2" descr="Resultado de imagem para table icon">
            <a:extLst>
              <a:ext uri="{FF2B5EF4-FFF2-40B4-BE49-F238E27FC236}">
                <a16:creationId xmlns:a16="http://schemas.microsoft.com/office/drawing/2014/main" id="{4490FDE2-F15A-4258-BBAD-783A3752E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0454" y="4170912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6007CC-7051-4C85-9350-37805825DE03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903294" y="4377806"/>
            <a:ext cx="497160" cy="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0CB50DC-0855-40DD-9855-711089F2B0F4}"/>
              </a:ext>
            </a:extLst>
          </p:cNvPr>
          <p:cNvSpPr txBox="1"/>
          <p:nvPr/>
        </p:nvSpPr>
        <p:spPr>
          <a:xfrm>
            <a:off x="1135535" y="43725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B8E623-5D29-4EEC-A84A-E432DB9F81A0}"/>
              </a:ext>
            </a:extLst>
          </p:cNvPr>
          <p:cNvSpPr txBox="1"/>
          <p:nvPr/>
        </p:nvSpPr>
        <p:spPr>
          <a:xfrm>
            <a:off x="217990" y="3928755"/>
            <a:ext cx="998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Amostragem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6B409A-31F3-4E9E-8A1D-64E496475413}"/>
              </a:ext>
            </a:extLst>
          </p:cNvPr>
          <p:cNvSpPr txBox="1"/>
          <p:nvPr/>
        </p:nvSpPr>
        <p:spPr>
          <a:xfrm>
            <a:off x="1152977" y="3928754"/>
            <a:ext cx="874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Testes Lab.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5928974B-92D3-4577-93E3-D46C89105D10}"/>
              </a:ext>
            </a:extLst>
          </p:cNvPr>
          <p:cNvSpPr txBox="1">
            <a:spLocks/>
          </p:cNvSpPr>
          <p:nvPr/>
        </p:nvSpPr>
        <p:spPr>
          <a:xfrm>
            <a:off x="3031552" y="3650178"/>
            <a:ext cx="7300225" cy="290789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test_id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Identificador exclusivo para o teste.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sample_id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Identificador exclusivo para a amostragem.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analytic_method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Método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analítico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analysis_date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Data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análise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prep_date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Data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preparação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amostra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fraction: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Fração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analisada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(Total,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Dissolvida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Não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Aplicável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test_type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Tipo de teste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Inicial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Reanálise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Reanálise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2, etc.)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lab_name_code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Código com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nomenclatura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única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identificação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laboratório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lab_sample_id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Código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laboratório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identificação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amostra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C65641C-C6B9-42E9-BE84-197F8B9E88C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8352" y="3485436"/>
            <a:ext cx="540150" cy="5401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F54ECC8-AAD4-4CA2-89A3-3CCCFC2AEB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8352" y="3901399"/>
            <a:ext cx="540150" cy="540150"/>
          </a:xfrm>
          <a:prstGeom prst="rect">
            <a:avLst/>
          </a:prstGeom>
        </p:spPr>
      </p:pic>
      <p:pic>
        <p:nvPicPr>
          <p:cNvPr id="24" name="Picture 2" descr="Resultado de imagem para sample icon">
            <a:extLst>
              <a:ext uri="{FF2B5EF4-FFF2-40B4-BE49-F238E27FC236}">
                <a16:creationId xmlns:a16="http://schemas.microsoft.com/office/drawing/2014/main" id="{2852FC49-AC82-46E6-8409-AE62EF73F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7492" y="2175458"/>
            <a:ext cx="439542" cy="43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Resultado de imagem para calendar icon">
            <a:extLst>
              <a:ext uri="{FF2B5EF4-FFF2-40B4-BE49-F238E27FC236}">
                <a16:creationId xmlns:a16="http://schemas.microsoft.com/office/drawing/2014/main" id="{88F45E09-7B7D-4681-93AC-672ED9CF0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6452" y="1349470"/>
            <a:ext cx="782860" cy="78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9A24F96-B361-4496-9A86-7A607F7F403F}"/>
              </a:ext>
            </a:extLst>
          </p:cNvPr>
          <p:cNvSpPr/>
          <p:nvPr/>
        </p:nvSpPr>
        <p:spPr>
          <a:xfrm>
            <a:off x="5164748" y="1325416"/>
            <a:ext cx="1035046" cy="864342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EAA053-D6C7-4FBA-9AC8-CE9ABDEF7D09}"/>
              </a:ext>
            </a:extLst>
          </p:cNvPr>
          <p:cNvSpPr/>
          <p:nvPr/>
        </p:nvSpPr>
        <p:spPr>
          <a:xfrm>
            <a:off x="493910" y="2648254"/>
            <a:ext cx="1372844" cy="214537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6" descr="Resultado de imagem para calendar icon">
            <a:extLst>
              <a:ext uri="{FF2B5EF4-FFF2-40B4-BE49-F238E27FC236}">
                <a16:creationId xmlns:a16="http://schemas.microsoft.com/office/drawing/2014/main" id="{6815B886-6857-4889-A3C2-39F73039F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9570" y="1335170"/>
            <a:ext cx="782860" cy="78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E041C89-AC5A-4E80-8829-61997D35306F}"/>
              </a:ext>
            </a:extLst>
          </p:cNvPr>
          <p:cNvSpPr/>
          <p:nvPr/>
        </p:nvSpPr>
        <p:spPr>
          <a:xfrm>
            <a:off x="6697866" y="1311116"/>
            <a:ext cx="1035046" cy="86434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F514B6-4B26-4EE0-9417-8584F80851A0}"/>
              </a:ext>
            </a:extLst>
          </p:cNvPr>
          <p:cNvSpPr/>
          <p:nvPr/>
        </p:nvSpPr>
        <p:spPr>
          <a:xfrm>
            <a:off x="484730" y="2850219"/>
            <a:ext cx="1372844" cy="214537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Truck">
            <a:extLst>
              <a:ext uri="{FF2B5EF4-FFF2-40B4-BE49-F238E27FC236}">
                <a16:creationId xmlns:a16="http://schemas.microsoft.com/office/drawing/2014/main" id="{94524B31-ADC9-4C5D-84C8-F05CCAF966A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30838" y="2611868"/>
            <a:ext cx="511348" cy="511348"/>
          </a:xfrm>
          <a:prstGeom prst="rect">
            <a:avLst/>
          </a:prstGeom>
        </p:spPr>
      </p:pic>
      <p:pic>
        <p:nvPicPr>
          <p:cNvPr id="2054" name="Picture 6" descr="Resultado de imagem para company icon">
            <a:extLst>
              <a:ext uri="{FF2B5EF4-FFF2-40B4-BE49-F238E27FC236}">
                <a16:creationId xmlns:a16="http://schemas.microsoft.com/office/drawing/2014/main" id="{29431CF1-DFEB-4BBE-BA3E-E0F673FEA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9112" y="137200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5FA65BD-1CB9-4ED3-AB12-0BCDBA5EA0A8}"/>
              </a:ext>
            </a:extLst>
          </p:cNvPr>
          <p:cNvSpPr/>
          <p:nvPr/>
        </p:nvSpPr>
        <p:spPr>
          <a:xfrm>
            <a:off x="512851" y="3520922"/>
            <a:ext cx="1372844" cy="21453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11AE24-FB39-4CF2-9DF9-A6473444B059}"/>
              </a:ext>
            </a:extLst>
          </p:cNvPr>
          <p:cNvSpPr/>
          <p:nvPr/>
        </p:nvSpPr>
        <p:spPr>
          <a:xfrm>
            <a:off x="4186130" y="2230403"/>
            <a:ext cx="444897" cy="17535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648880-2984-40E7-B7AB-9DB0665D18A6}"/>
              </a:ext>
            </a:extLst>
          </p:cNvPr>
          <p:cNvSpPr txBox="1"/>
          <p:nvPr/>
        </p:nvSpPr>
        <p:spPr>
          <a:xfrm>
            <a:off x="4186130" y="2176579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00E1EBC-3A52-4D99-B1D6-AC983E7F8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7731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1553542" y="360360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Como estruturar dados ambientais?</a:t>
            </a:r>
            <a:endParaRPr kumimoji="0" lang="en-GB" sz="9600" b="1" i="1" u="none" strike="noStrike" kern="1200" cap="none" spc="0" normalizeH="0" baseline="0" noProof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E8F1F49-B6DE-4A3B-8BEB-3CFDF9DD1CAE}"/>
              </a:ext>
            </a:extLst>
          </p:cNvPr>
          <p:cNvSpPr/>
          <p:nvPr/>
        </p:nvSpPr>
        <p:spPr>
          <a:xfrm>
            <a:off x="7174817" y="5831998"/>
            <a:ext cx="1597241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C716D39-0EC2-4689-BD25-74F4261A080A}"/>
              </a:ext>
            </a:extLst>
          </p:cNvPr>
          <p:cNvSpPr txBox="1"/>
          <p:nvPr/>
        </p:nvSpPr>
        <p:spPr>
          <a:xfrm>
            <a:off x="126609" y="1352329"/>
            <a:ext cx="2472628" cy="313932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Resultados Analíticos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7E870D-87FB-4188-A4DC-D225E8BCCE25}"/>
              </a:ext>
            </a:extLst>
          </p:cNvPr>
          <p:cNvGraphicFramePr>
            <a:graphicFrameLocks noGrp="1"/>
          </p:cNvGraphicFramePr>
          <p:nvPr/>
        </p:nvGraphicFramePr>
        <p:xfrm>
          <a:off x="422438" y="1778991"/>
          <a:ext cx="2037958" cy="2197100"/>
        </p:xfrm>
        <a:graphic>
          <a:graphicData uri="http://schemas.openxmlformats.org/drawingml/2006/table">
            <a:tbl>
              <a:tblPr/>
              <a:tblGrid>
                <a:gridCol w="2037958">
                  <a:extLst>
                    <a:ext uri="{9D8B030D-6E8A-4147-A177-3AD203B41FA5}">
                      <a16:colId xmlns:a16="http://schemas.microsoft.com/office/drawing/2014/main" val="134058790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Campo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9768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6341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cas_rn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648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result_numeric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4923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reportable_result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8020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detect_flag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9592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lab_qualifiers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190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quantitation_limit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895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result_unit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9919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detection_limit_unit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28927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E66B32B-B137-4767-9A59-2B35CF3E44E2}"/>
              </a:ext>
            </a:extLst>
          </p:cNvPr>
          <p:cNvGraphicFramePr>
            <a:graphicFrameLocks noGrp="1"/>
          </p:cNvGraphicFramePr>
          <p:nvPr/>
        </p:nvGraphicFramePr>
        <p:xfrm>
          <a:off x="9076676" y="5523483"/>
          <a:ext cx="2995760" cy="659130"/>
        </p:xfrm>
        <a:graphic>
          <a:graphicData uri="http://schemas.openxmlformats.org/drawingml/2006/table">
            <a:tbl>
              <a:tblPr/>
              <a:tblGrid>
                <a:gridCol w="735101">
                  <a:extLst>
                    <a:ext uri="{9D8B030D-6E8A-4147-A177-3AD203B41FA5}">
                      <a16:colId xmlns:a16="http://schemas.microsoft.com/office/drawing/2014/main" val="530281619"/>
                    </a:ext>
                  </a:extLst>
                </a:gridCol>
                <a:gridCol w="1265037">
                  <a:extLst>
                    <a:ext uri="{9D8B030D-6E8A-4147-A177-3AD203B41FA5}">
                      <a16:colId xmlns:a16="http://schemas.microsoft.com/office/drawing/2014/main" val="3026702136"/>
                    </a:ext>
                  </a:extLst>
                </a:gridCol>
                <a:gridCol w="995622">
                  <a:extLst>
                    <a:ext uri="{9D8B030D-6E8A-4147-A177-3AD203B41FA5}">
                      <a16:colId xmlns:a16="http://schemas.microsoft.com/office/drawing/2014/main" val="1602599749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cas_rn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5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chemical_name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5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analyte_type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5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80026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127-18-4</a:t>
                      </a: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Tetracloroeteno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VOC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3892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79-01-6</a:t>
                      </a:r>
                    </a:p>
                  </a:txBody>
                  <a:tcPr marL="6350" marR="6350" marT="635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Tricloroeteno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VOC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969815"/>
                  </a:ext>
                </a:extLst>
              </a:tr>
            </a:tbl>
          </a:graphicData>
        </a:graphic>
      </p:graphicFrame>
      <p:pic>
        <p:nvPicPr>
          <p:cNvPr id="12" name="Picture 2" descr="Resultado de imagem para table icon">
            <a:extLst>
              <a:ext uri="{FF2B5EF4-FFF2-40B4-BE49-F238E27FC236}">
                <a16:creationId xmlns:a16="http://schemas.microsoft.com/office/drawing/2014/main" id="{551484CB-4AD8-42C0-A7B7-1DA8E7C45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102" y="4300500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D0B63A-19F5-41DE-81E1-731BE6B534C5}"/>
              </a:ext>
            </a:extLst>
          </p:cNvPr>
          <p:cNvSpPr txBox="1"/>
          <p:nvPr/>
        </p:nvSpPr>
        <p:spPr>
          <a:xfrm>
            <a:off x="1040473" y="449586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2" descr="Resultado de imagem para table icon">
            <a:extLst>
              <a:ext uri="{FF2B5EF4-FFF2-40B4-BE49-F238E27FC236}">
                <a16:creationId xmlns:a16="http://schemas.microsoft.com/office/drawing/2014/main" id="{71F5E4ED-CAA0-4CD7-9F64-3001A9678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0647" y="4294250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458314-DC17-4303-94DC-BE8FC7A2DD0A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 flipV="1">
            <a:off x="1083487" y="4501144"/>
            <a:ext cx="497160" cy="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BBD4585-C733-4BBF-BE21-3A6FE5AA0DCF}"/>
              </a:ext>
            </a:extLst>
          </p:cNvPr>
          <p:cNvSpPr txBox="1"/>
          <p:nvPr/>
        </p:nvSpPr>
        <p:spPr>
          <a:xfrm>
            <a:off x="1315728" y="449586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FB87F7-A35A-4A91-9878-AF93CE9574B4}"/>
              </a:ext>
            </a:extLst>
          </p:cNvPr>
          <p:cNvSpPr txBox="1"/>
          <p:nvPr/>
        </p:nvSpPr>
        <p:spPr>
          <a:xfrm>
            <a:off x="398183" y="4052093"/>
            <a:ext cx="874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Testes Lab.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44ADCF-CF57-434D-AA89-4228630144CC}"/>
              </a:ext>
            </a:extLst>
          </p:cNvPr>
          <p:cNvSpPr txBox="1"/>
          <p:nvPr/>
        </p:nvSpPr>
        <p:spPr>
          <a:xfrm>
            <a:off x="1272910" y="4052092"/>
            <a:ext cx="1136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Resultados An.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0E2ACC-EBA2-4B28-8383-57E504EB743F}"/>
              </a:ext>
            </a:extLst>
          </p:cNvPr>
          <p:cNvSpPr txBox="1"/>
          <p:nvPr/>
        </p:nvSpPr>
        <p:spPr>
          <a:xfrm>
            <a:off x="9014776" y="5091690"/>
            <a:ext cx="2228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Tabela de Referência: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Nomes de Parâmetros Químicos</a:t>
            </a:r>
          </a:p>
        </p:txBody>
      </p:sp>
      <p:sp>
        <p:nvSpPr>
          <p:cNvPr id="23" name="CaixaDeTexto 32">
            <a:extLst>
              <a:ext uri="{FF2B5EF4-FFF2-40B4-BE49-F238E27FC236}">
                <a16:creationId xmlns:a16="http://schemas.microsoft.com/office/drawing/2014/main" id="{38A42656-565D-4A8B-86D6-192182ED0E01}"/>
              </a:ext>
            </a:extLst>
          </p:cNvPr>
          <p:cNvSpPr txBox="1"/>
          <p:nvPr/>
        </p:nvSpPr>
        <p:spPr>
          <a:xfrm>
            <a:off x="8910179" y="1509295"/>
            <a:ext cx="2472628" cy="313932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Valores de Intervenção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E4610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F06C35E-405F-44A3-A20B-E0AAC771B387}"/>
              </a:ext>
            </a:extLst>
          </p:cNvPr>
          <p:cNvGraphicFramePr>
            <a:graphicFrameLocks noGrp="1"/>
          </p:cNvGraphicFramePr>
          <p:nvPr/>
        </p:nvGraphicFramePr>
        <p:xfrm>
          <a:off x="9191353" y="2030175"/>
          <a:ext cx="1487005" cy="1637506"/>
        </p:xfrm>
        <a:graphic>
          <a:graphicData uri="http://schemas.openxmlformats.org/drawingml/2006/table">
            <a:tbl>
              <a:tblPr/>
              <a:tblGrid>
                <a:gridCol w="1487005">
                  <a:extLst>
                    <a:ext uri="{9D8B030D-6E8A-4147-A177-3AD203B41FA5}">
                      <a16:colId xmlns:a16="http://schemas.microsoft.com/office/drawing/2014/main" val="884904920"/>
                    </a:ext>
                  </a:extLst>
                </a:gridCol>
              </a:tblGrid>
              <a:tr h="31924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Campo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990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cas_rn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45238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action_level_code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392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action_level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2255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unit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7086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fraction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5932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matrix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05568"/>
                  </a:ext>
                </a:extLst>
              </a:tr>
            </a:tbl>
          </a:graphicData>
        </a:graphic>
      </p:graphicFrame>
      <p:pic>
        <p:nvPicPr>
          <p:cNvPr id="25" name="Picture 2" descr="Resultado de imagem para table icon">
            <a:extLst>
              <a:ext uri="{FF2B5EF4-FFF2-40B4-BE49-F238E27FC236}">
                <a16:creationId xmlns:a16="http://schemas.microsoft.com/office/drawing/2014/main" id="{3667FD01-990F-42B8-A511-8296D0641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8626" y="4023500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09452AC-9353-4080-BD5E-8ADDB3614DF5}"/>
              </a:ext>
            </a:extLst>
          </p:cNvPr>
          <p:cNvSpPr txBox="1"/>
          <p:nvPr/>
        </p:nvSpPr>
        <p:spPr>
          <a:xfrm>
            <a:off x="9624997" y="421886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" descr="Resultado de imagem para table icon">
            <a:extLst>
              <a:ext uri="{FF2B5EF4-FFF2-40B4-BE49-F238E27FC236}">
                <a16:creationId xmlns:a16="http://schemas.microsoft.com/office/drawing/2014/main" id="{BE654A0C-A30E-4BB6-A063-9057004B5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5171" y="4017250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200BAE-8CE6-48FC-9AB6-0EAC786D9ADE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 flipV="1">
            <a:off x="9668011" y="4224144"/>
            <a:ext cx="497160" cy="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FA0C6C4-146C-403E-BF4A-B50C1ED3C1E0}"/>
              </a:ext>
            </a:extLst>
          </p:cNvPr>
          <p:cNvSpPr txBox="1"/>
          <p:nvPr/>
        </p:nvSpPr>
        <p:spPr>
          <a:xfrm>
            <a:off x="9900252" y="421886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CD41AD-5C66-4CA0-9442-950128944F43}"/>
              </a:ext>
            </a:extLst>
          </p:cNvPr>
          <p:cNvSpPr txBox="1"/>
          <p:nvPr/>
        </p:nvSpPr>
        <p:spPr>
          <a:xfrm>
            <a:off x="9877613" y="3780374"/>
            <a:ext cx="1136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Resultados An.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D0FF03-4B54-46AC-9FA8-5732FE1EF324}"/>
              </a:ext>
            </a:extLst>
          </p:cNvPr>
          <p:cNvSpPr txBox="1"/>
          <p:nvPr/>
        </p:nvSpPr>
        <p:spPr>
          <a:xfrm>
            <a:off x="8979372" y="3775093"/>
            <a:ext cx="908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Valores Int.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24B2A611-094F-4E2E-88B5-1F89868FE18F}"/>
              </a:ext>
            </a:extLst>
          </p:cNvPr>
          <p:cNvSpPr txBox="1">
            <a:spLocks/>
          </p:cNvSpPr>
          <p:nvPr/>
        </p:nvSpPr>
        <p:spPr>
          <a:xfrm>
            <a:off x="2848641" y="3534381"/>
            <a:ext cx="5933327" cy="310076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test_id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Identificador exclusivo para o teste.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cas_rn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Identificador exclusivo para o parâmetro.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result_numeric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Valor do resultado numérico detectado.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reportable_result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Resultado será utilizado em relatório (Y ou N).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detect_flag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Resultado detectado (Y ou N).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lab_qualifiers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Qualificadores de laboratório (J, U, etc.).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quantitation_limit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Limite de quantificação.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result_unit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Unidade de medida do resultado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detection_limit_unit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Unidade de medida do limite de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quanitificação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34" name="Picture 4" descr="Resultado de imagem para espectofotometry icon">
            <a:extLst>
              <a:ext uri="{FF2B5EF4-FFF2-40B4-BE49-F238E27FC236}">
                <a16:creationId xmlns:a16="http://schemas.microsoft.com/office/drawing/2014/main" id="{78CF1AB8-5ADA-41FD-B9D5-BDE495315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9236" y="1032537"/>
            <a:ext cx="2396463" cy="239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A7A874-F461-49C1-9ACC-B7DED1D761AE}"/>
              </a:ext>
            </a:extLst>
          </p:cNvPr>
          <p:cNvCxnSpPr/>
          <p:nvPr/>
        </p:nvCxnSpPr>
        <p:spPr>
          <a:xfrm flipV="1">
            <a:off x="4448702" y="1320169"/>
            <a:ext cx="1527142" cy="850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4F2069-C522-461A-914E-66CE3513179A}"/>
              </a:ext>
            </a:extLst>
          </p:cNvPr>
          <p:cNvCxnSpPr>
            <a:cxnSpLocks/>
          </p:cNvCxnSpPr>
          <p:nvPr/>
        </p:nvCxnSpPr>
        <p:spPr>
          <a:xfrm>
            <a:off x="4448702" y="2323265"/>
            <a:ext cx="1475295" cy="610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EFC4D6-E13F-4EE3-A8FF-C383E3BD1B35}"/>
              </a:ext>
            </a:extLst>
          </p:cNvPr>
          <p:cNvCxnSpPr>
            <a:cxnSpLocks/>
          </p:cNvCxnSpPr>
          <p:nvPr/>
        </p:nvCxnSpPr>
        <p:spPr>
          <a:xfrm flipV="1">
            <a:off x="4444149" y="2230768"/>
            <a:ext cx="1632248" cy="23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Resultado de imagem para benzene icon">
            <a:extLst>
              <a:ext uri="{FF2B5EF4-FFF2-40B4-BE49-F238E27FC236}">
                <a16:creationId xmlns:a16="http://schemas.microsoft.com/office/drawing/2014/main" id="{D3623C95-CBD2-4D5A-AABB-778D091D7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2672" y="1081590"/>
            <a:ext cx="602493" cy="60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methane icon">
            <a:extLst>
              <a:ext uri="{FF2B5EF4-FFF2-40B4-BE49-F238E27FC236}">
                <a16:creationId xmlns:a16="http://schemas.microsoft.com/office/drawing/2014/main" id="{F04C0A7A-D6ED-4A92-A38F-C4DBFB90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7944" y="1762350"/>
            <a:ext cx="851947" cy="85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trichlorethylene icon">
            <a:extLst>
              <a:ext uri="{FF2B5EF4-FFF2-40B4-BE49-F238E27FC236}">
                <a16:creationId xmlns:a16="http://schemas.microsoft.com/office/drawing/2014/main" id="{9EACCFBF-FF9E-4DCA-AC7A-BB2514370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9501" y="2703204"/>
            <a:ext cx="978915" cy="60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3D28B82-ED85-4FED-B878-9E60AF632B15}"/>
              </a:ext>
            </a:extLst>
          </p:cNvPr>
          <p:cNvSpPr txBox="1"/>
          <p:nvPr/>
        </p:nvSpPr>
        <p:spPr>
          <a:xfrm>
            <a:off x="6940790" y="1270984"/>
            <a:ext cx="721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 </a:t>
            </a:r>
            <a:r>
              <a:rPr kumimoji="0" lang="pt-BR" sz="1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ug</a:t>
            </a: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/l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B803E9-C836-4FA9-9421-8641F21E6B3F}"/>
              </a:ext>
            </a:extLst>
          </p:cNvPr>
          <p:cNvSpPr txBox="1"/>
          <p:nvPr/>
        </p:nvSpPr>
        <p:spPr>
          <a:xfrm>
            <a:off x="7046242" y="2071442"/>
            <a:ext cx="676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 1 </a:t>
            </a:r>
            <a:r>
              <a:rPr kumimoji="0" lang="pt-BR" sz="1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ug</a:t>
            </a: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/l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5A8DF3-D0C8-4981-98C1-7C0298727A7E}"/>
              </a:ext>
            </a:extLst>
          </p:cNvPr>
          <p:cNvSpPr txBox="1"/>
          <p:nvPr/>
        </p:nvSpPr>
        <p:spPr>
          <a:xfrm>
            <a:off x="7056120" y="2808585"/>
            <a:ext cx="64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50 </a:t>
            </a:r>
            <a:r>
              <a:rPr kumimoji="0" lang="pt-BR" sz="1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ug</a:t>
            </a: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/l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F3793C5-FD83-451C-8F54-A745E5F0EB1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1470" y="3429000"/>
            <a:ext cx="540150" cy="5401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9409107-48A2-497B-A1BB-BCB57D77616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9715" y="3788941"/>
            <a:ext cx="540150" cy="54015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CD25F86-ADA2-47AF-ACFD-67DA9C375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99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6" grpId="0"/>
      <p:bldP spid="29" grpId="0"/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1553542" y="360360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Como estruturar dados ambientais?</a:t>
            </a:r>
            <a:endParaRPr kumimoji="0" lang="en-GB" sz="9600" b="1" i="1" u="none" strike="noStrike" kern="1200" cap="none" spc="0" normalizeH="0" baseline="0" noProof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E8F1F49-B6DE-4A3B-8BEB-3CFDF9DD1CAE}"/>
              </a:ext>
            </a:extLst>
          </p:cNvPr>
          <p:cNvSpPr/>
          <p:nvPr/>
        </p:nvSpPr>
        <p:spPr>
          <a:xfrm>
            <a:off x="7174817" y="5831998"/>
            <a:ext cx="1597241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468BA8FF-6AFA-4630-B7C7-C308CBAF2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8594" y="876273"/>
            <a:ext cx="3011670" cy="316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976CEB-837C-423B-96FD-E756137EE68E}"/>
              </a:ext>
            </a:extLst>
          </p:cNvPr>
          <p:cNvGraphicFramePr>
            <a:graphicFrameLocks noGrp="1"/>
          </p:cNvGraphicFramePr>
          <p:nvPr/>
        </p:nvGraphicFramePr>
        <p:xfrm>
          <a:off x="194737" y="1149181"/>
          <a:ext cx="1514475" cy="2896235"/>
        </p:xfrm>
        <a:graphic>
          <a:graphicData uri="http://schemas.openxmlformats.org/drawingml/2006/table">
            <a:tbl>
              <a:tblPr/>
              <a:tblGrid>
                <a:gridCol w="151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Campo</a:t>
                      </a:r>
                    </a:p>
                  </a:txBody>
                  <a:tcPr marL="8255" marR="8255" marT="825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sys_loc_code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start_depth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end_depth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405905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material_type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geo_unit_code_1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geo_unit_code_2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moisture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permeable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consolidated_yn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cementation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contamination_yn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454440"/>
                  </a:ext>
                </a:extLst>
              </a:tr>
            </a:tbl>
          </a:graphicData>
        </a:graphic>
      </p:graphicFrame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E86C7F-6A50-457C-8205-C4E17AD7E0EB}"/>
              </a:ext>
            </a:extLst>
          </p:cNvPr>
          <p:cNvSpPr txBox="1">
            <a:spLocks/>
          </p:cNvSpPr>
          <p:nvPr/>
        </p:nvSpPr>
        <p:spPr>
          <a:xfrm>
            <a:off x="2428190" y="4105283"/>
            <a:ext cx="6512658" cy="199555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sys_loc_code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Identificador exclusivo para a localidade.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start_depht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Início da profundidade da camada de litologia.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material_type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Tipo de material (por exemplo: Areia, Areia argilosa, Areia </a:t>
            </a:r>
            <a:r>
              <a:rPr kumimoji="0" lang="pt-B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siltosa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Argila, Argila arenosa, Argila </a:t>
            </a:r>
            <a:r>
              <a:rPr kumimoji="0" lang="pt-B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siltosa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Aterro, Resíduo, Rocha, </a:t>
            </a:r>
            <a:r>
              <a:rPr kumimoji="0" lang="pt-B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Saprólito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Sedimento orgânico, Silte arenoso e Silte argiloso).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geo_unit_code_1: Unidade geológica definida como 2 (por exemplo, o uso de grupos agrupados, tal como Areia, Argila, Aterro, Resíduo, Rocha, </a:t>
            </a:r>
            <a:r>
              <a:rPr kumimoji="0" lang="pt-BR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Saprólito</a:t>
            </a: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Sedimento orgânico e Silte).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72C4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geo_unit_code_2: Zona Vadosa, Zona Não Vadosa.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40330B-F950-4E2D-9828-7A5EF7470662}"/>
              </a:ext>
            </a:extLst>
          </p:cNvPr>
          <p:cNvSpPr/>
          <p:nvPr/>
        </p:nvSpPr>
        <p:spPr>
          <a:xfrm>
            <a:off x="211675" y="1381850"/>
            <a:ext cx="1497537" cy="188336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885380-1DE7-4F14-A58F-568292CDD520}"/>
              </a:ext>
            </a:extLst>
          </p:cNvPr>
          <p:cNvSpPr/>
          <p:nvPr/>
        </p:nvSpPr>
        <p:spPr>
          <a:xfrm>
            <a:off x="5657151" y="1411187"/>
            <a:ext cx="474556" cy="180834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E9F150-779A-44AF-9B4C-0B1DC513F188}"/>
              </a:ext>
            </a:extLst>
          </p:cNvPr>
          <p:cNvSpPr/>
          <p:nvPr/>
        </p:nvSpPr>
        <p:spPr>
          <a:xfrm>
            <a:off x="6752336" y="1392997"/>
            <a:ext cx="5293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0,0 m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7119CD-C756-40BB-ACBA-70859FF6B831}"/>
              </a:ext>
            </a:extLst>
          </p:cNvPr>
          <p:cNvSpPr/>
          <p:nvPr/>
        </p:nvSpPr>
        <p:spPr>
          <a:xfrm>
            <a:off x="6730106" y="1930993"/>
            <a:ext cx="5293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2,5 m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414994-FAA9-4239-AAD1-A57563990817}"/>
              </a:ext>
            </a:extLst>
          </p:cNvPr>
          <p:cNvSpPr/>
          <p:nvPr/>
        </p:nvSpPr>
        <p:spPr>
          <a:xfrm>
            <a:off x="6752336" y="2265841"/>
            <a:ext cx="5293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3,0 m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E78626-214C-4881-9720-9BC935FFD666}"/>
              </a:ext>
            </a:extLst>
          </p:cNvPr>
          <p:cNvSpPr/>
          <p:nvPr/>
        </p:nvSpPr>
        <p:spPr>
          <a:xfrm>
            <a:off x="6765036" y="2502907"/>
            <a:ext cx="5293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3,5 m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A9B71B-BFCB-4487-BA45-A76267AA656A}"/>
              </a:ext>
            </a:extLst>
          </p:cNvPr>
          <p:cNvSpPr/>
          <p:nvPr/>
        </p:nvSpPr>
        <p:spPr>
          <a:xfrm>
            <a:off x="6765036" y="2756823"/>
            <a:ext cx="5293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4,0 m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09B933-8C4E-418C-9CC8-2000CA121858}"/>
              </a:ext>
            </a:extLst>
          </p:cNvPr>
          <p:cNvSpPr/>
          <p:nvPr/>
        </p:nvSpPr>
        <p:spPr>
          <a:xfrm>
            <a:off x="6765036" y="3383853"/>
            <a:ext cx="5293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5,5 m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2DF43A-3F40-45E5-9AB0-E55974482968}"/>
              </a:ext>
            </a:extLst>
          </p:cNvPr>
          <p:cNvSpPr/>
          <p:nvPr/>
        </p:nvSpPr>
        <p:spPr>
          <a:xfrm>
            <a:off x="6765036" y="3646731"/>
            <a:ext cx="5293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6,0 m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D2F391-D660-4AFF-9A09-2DFAAABAB8DF}"/>
              </a:ext>
            </a:extLst>
          </p:cNvPr>
          <p:cNvSpPr/>
          <p:nvPr/>
        </p:nvSpPr>
        <p:spPr>
          <a:xfrm>
            <a:off x="195803" y="1600223"/>
            <a:ext cx="1497537" cy="226738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A112C8-F1C9-444F-BA94-C16578A294EB}"/>
              </a:ext>
            </a:extLst>
          </p:cNvPr>
          <p:cNvSpPr/>
          <p:nvPr/>
        </p:nvSpPr>
        <p:spPr>
          <a:xfrm>
            <a:off x="6737791" y="1422850"/>
            <a:ext cx="569257" cy="2223881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D1238C-5309-4BF8-9593-60405793F767}"/>
              </a:ext>
            </a:extLst>
          </p:cNvPr>
          <p:cNvSpPr/>
          <p:nvPr/>
        </p:nvSpPr>
        <p:spPr>
          <a:xfrm>
            <a:off x="204912" y="2058172"/>
            <a:ext cx="1497537" cy="186471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DE6252-77AC-49E2-9398-F3E69EEFCC39}"/>
              </a:ext>
            </a:extLst>
          </p:cNvPr>
          <p:cNvSpPr/>
          <p:nvPr/>
        </p:nvSpPr>
        <p:spPr>
          <a:xfrm>
            <a:off x="4726174" y="2184909"/>
            <a:ext cx="753360" cy="170303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aixaDeTexto 32">
            <a:extLst>
              <a:ext uri="{FF2B5EF4-FFF2-40B4-BE49-F238E27FC236}">
                <a16:creationId xmlns:a16="http://schemas.microsoft.com/office/drawing/2014/main" id="{4E302554-59D6-4914-B7B6-D9256479E613}"/>
              </a:ext>
            </a:extLst>
          </p:cNvPr>
          <p:cNvSpPr txBox="1"/>
          <p:nvPr/>
        </p:nvSpPr>
        <p:spPr>
          <a:xfrm>
            <a:off x="138207" y="796548"/>
            <a:ext cx="1647552" cy="313932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Litologia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E4610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FB51642-0499-4C03-90E6-5ED5D523B7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891" y="3961524"/>
            <a:ext cx="540150" cy="54015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E895C2D-55ED-4881-BED5-67F218266C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717" y="4306600"/>
            <a:ext cx="540150" cy="540150"/>
          </a:xfrm>
          <a:prstGeom prst="rect">
            <a:avLst/>
          </a:prstGeom>
        </p:spPr>
      </p:pic>
      <p:pic>
        <p:nvPicPr>
          <p:cNvPr id="31" name="Picture 2" descr="Resultado de imagem para table icon">
            <a:extLst>
              <a:ext uri="{FF2B5EF4-FFF2-40B4-BE49-F238E27FC236}">
                <a16:creationId xmlns:a16="http://schemas.microsoft.com/office/drawing/2014/main" id="{AD5DE275-900F-4E19-A122-73FD13833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45" y="4633257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E58A5E3-C058-4EAC-94E0-3D1B0C6CC77C}"/>
              </a:ext>
            </a:extLst>
          </p:cNvPr>
          <p:cNvSpPr txBox="1"/>
          <p:nvPr/>
        </p:nvSpPr>
        <p:spPr>
          <a:xfrm>
            <a:off x="693416" y="48286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Picture 2" descr="Resultado de imagem para table icon">
            <a:extLst>
              <a:ext uri="{FF2B5EF4-FFF2-40B4-BE49-F238E27FC236}">
                <a16:creationId xmlns:a16="http://schemas.microsoft.com/office/drawing/2014/main" id="{DE10A54C-D6C6-4DFE-BC47-20475D5C8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3590" y="4627007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706A34-AD92-41D5-804E-D14F2A9E9155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 flipV="1">
            <a:off x="736430" y="4833901"/>
            <a:ext cx="497160" cy="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D240D11-D722-4998-A336-1A7676D62AA4}"/>
              </a:ext>
            </a:extLst>
          </p:cNvPr>
          <p:cNvSpPr txBox="1"/>
          <p:nvPr/>
        </p:nvSpPr>
        <p:spPr>
          <a:xfrm>
            <a:off x="968671" y="482861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20F068-262A-4431-9E4D-B2AECE0BF8CE}"/>
              </a:ext>
            </a:extLst>
          </p:cNvPr>
          <p:cNvSpPr txBox="1"/>
          <p:nvPr/>
        </p:nvSpPr>
        <p:spPr>
          <a:xfrm>
            <a:off x="51126" y="4384850"/>
            <a:ext cx="905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Localização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9DDB23-47A7-4A35-82E3-C57F119EE970}"/>
              </a:ext>
            </a:extLst>
          </p:cNvPr>
          <p:cNvSpPr txBox="1"/>
          <p:nvPr/>
        </p:nvSpPr>
        <p:spPr>
          <a:xfrm>
            <a:off x="1052738" y="4377613"/>
            <a:ext cx="733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Litologia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2747BFC-0C63-4BFC-9D25-65F2848E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913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1553542" y="360360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Como estruturar dados ambientais?</a:t>
            </a:r>
            <a:endParaRPr kumimoji="0" lang="en-GB" sz="9600" b="1" i="1" u="none" strike="noStrike" kern="1200" cap="none" spc="0" normalizeH="0" baseline="0" noProof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E8F1F49-B6DE-4A3B-8BEB-3CFDF9DD1CAE}"/>
              </a:ext>
            </a:extLst>
          </p:cNvPr>
          <p:cNvSpPr/>
          <p:nvPr/>
        </p:nvSpPr>
        <p:spPr>
          <a:xfrm>
            <a:off x="9634904" y="5845720"/>
            <a:ext cx="1597241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C716D39-0EC2-4689-BD25-74F4261A080A}"/>
              </a:ext>
            </a:extLst>
          </p:cNvPr>
          <p:cNvSpPr txBox="1"/>
          <p:nvPr/>
        </p:nvSpPr>
        <p:spPr>
          <a:xfrm>
            <a:off x="126609" y="1352328"/>
            <a:ext cx="2927676" cy="313932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Parâmetros Locacionais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E4610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7B2DA5-A1C1-4FCE-9BD0-8B068C214CFF}"/>
              </a:ext>
            </a:extLst>
          </p:cNvPr>
          <p:cNvGraphicFramePr>
            <a:graphicFrameLocks noGrp="1"/>
          </p:cNvGraphicFramePr>
          <p:nvPr/>
        </p:nvGraphicFramePr>
        <p:xfrm>
          <a:off x="407783" y="1873209"/>
          <a:ext cx="1783668" cy="1537970"/>
        </p:xfrm>
        <a:graphic>
          <a:graphicData uri="http://schemas.openxmlformats.org/drawingml/2006/table">
            <a:tbl>
              <a:tblPr/>
              <a:tblGrid>
                <a:gridCol w="1783668">
                  <a:extLst>
                    <a:ext uri="{9D8B030D-6E8A-4147-A177-3AD203B41FA5}">
                      <a16:colId xmlns:a16="http://schemas.microsoft.com/office/drawing/2014/main" val="884904920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Campo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990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sys_loc_code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45238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param_code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392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measurement_date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2255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param_value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7086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measurement_method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5932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param_unit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05568"/>
                  </a:ext>
                </a:extLst>
              </a:tr>
            </a:tbl>
          </a:graphicData>
        </a:graphic>
      </p:graphicFrame>
      <p:pic>
        <p:nvPicPr>
          <p:cNvPr id="11" name="Picture 2" descr="Resultado de imagem para table icon">
            <a:extLst>
              <a:ext uri="{FF2B5EF4-FFF2-40B4-BE49-F238E27FC236}">
                <a16:creationId xmlns:a16="http://schemas.microsoft.com/office/drawing/2014/main" id="{5928AEF7-4BC2-4545-B81C-CD6544127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470" y="4000191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08C38D-ED4D-4712-AE6B-E7EE88905DD9}"/>
              </a:ext>
            </a:extLst>
          </p:cNvPr>
          <p:cNvSpPr txBox="1"/>
          <p:nvPr/>
        </p:nvSpPr>
        <p:spPr>
          <a:xfrm>
            <a:off x="916841" y="41955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2" descr="Resultado de imagem para table icon">
            <a:extLst>
              <a:ext uri="{FF2B5EF4-FFF2-40B4-BE49-F238E27FC236}">
                <a16:creationId xmlns:a16="http://schemas.microsoft.com/office/drawing/2014/main" id="{43FD4D59-3BAF-415B-A826-71520EBF0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7015" y="3993941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F93C42-EBB6-4D12-8BAA-06DAC01B86B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959855" y="4200835"/>
            <a:ext cx="497160" cy="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D1ADB38-5BAE-4B98-B919-AB79EC093029}"/>
              </a:ext>
            </a:extLst>
          </p:cNvPr>
          <p:cNvSpPr txBox="1"/>
          <p:nvPr/>
        </p:nvSpPr>
        <p:spPr>
          <a:xfrm>
            <a:off x="1192096" y="419555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8FD0BD-49E5-49E5-90BA-610FFA9A8C32}"/>
              </a:ext>
            </a:extLst>
          </p:cNvPr>
          <p:cNvSpPr txBox="1"/>
          <p:nvPr/>
        </p:nvSpPr>
        <p:spPr>
          <a:xfrm>
            <a:off x="274551" y="3751784"/>
            <a:ext cx="905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Localização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106F15-DD69-4C91-BEDA-0350B0C24818}"/>
              </a:ext>
            </a:extLst>
          </p:cNvPr>
          <p:cNvSpPr txBox="1"/>
          <p:nvPr/>
        </p:nvSpPr>
        <p:spPr>
          <a:xfrm>
            <a:off x="1058657" y="3757065"/>
            <a:ext cx="1206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Parâmetros Loc.</a:t>
            </a:r>
          </a:p>
        </p:txBody>
      </p:sp>
      <p:sp>
        <p:nvSpPr>
          <p:cNvPr id="28" name="CaixaDeTexto 32">
            <a:extLst>
              <a:ext uri="{FF2B5EF4-FFF2-40B4-BE49-F238E27FC236}">
                <a16:creationId xmlns:a16="http://schemas.microsoft.com/office/drawing/2014/main" id="{A2CEF72E-78D0-4318-8DEE-F0F38AC74F4A}"/>
              </a:ext>
            </a:extLst>
          </p:cNvPr>
          <p:cNvSpPr txBox="1"/>
          <p:nvPr/>
        </p:nvSpPr>
        <p:spPr>
          <a:xfrm>
            <a:off x="4550670" y="1436032"/>
            <a:ext cx="1947289" cy="313932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Perfil Construtivo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E4610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60D555E-2C2F-4E06-B6EE-2F8480FD2D1B}"/>
              </a:ext>
            </a:extLst>
          </p:cNvPr>
          <p:cNvGraphicFramePr>
            <a:graphicFrameLocks noGrp="1"/>
          </p:cNvGraphicFramePr>
          <p:nvPr/>
        </p:nvGraphicFramePr>
        <p:xfrm>
          <a:off x="4664447" y="1814788"/>
          <a:ext cx="1514180" cy="1977390"/>
        </p:xfrm>
        <a:graphic>
          <a:graphicData uri="http://schemas.openxmlformats.org/drawingml/2006/table">
            <a:tbl>
              <a:tblPr/>
              <a:tblGrid>
                <a:gridCol w="1514180">
                  <a:extLst>
                    <a:ext uri="{9D8B030D-6E8A-4147-A177-3AD203B41FA5}">
                      <a16:colId xmlns:a16="http://schemas.microsoft.com/office/drawing/2014/main" val="281819409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Campo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79645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sys_loc_code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6848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segment_type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06611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material_type_code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077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start_depth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8691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end_depth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448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depth_unit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7822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inner_diameter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96988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diameter_unit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349149"/>
                  </a:ext>
                </a:extLst>
              </a:tr>
            </a:tbl>
          </a:graphicData>
        </a:graphic>
      </p:graphicFrame>
      <p:pic>
        <p:nvPicPr>
          <p:cNvPr id="30" name="Picture 2" descr="Resultado de imagem para table icon">
            <a:extLst>
              <a:ext uri="{FF2B5EF4-FFF2-40B4-BE49-F238E27FC236}">
                <a16:creationId xmlns:a16="http://schemas.microsoft.com/office/drawing/2014/main" id="{0A1B62A0-36F3-4508-825E-1F8A7DA3A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4628" y="4279746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6A97888-C946-470F-A1C1-1A68B5AEA55D}"/>
              </a:ext>
            </a:extLst>
          </p:cNvPr>
          <p:cNvSpPr txBox="1"/>
          <p:nvPr/>
        </p:nvSpPr>
        <p:spPr>
          <a:xfrm>
            <a:off x="5030999" y="447510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2" descr="Resultado de imagem para table icon">
            <a:extLst>
              <a:ext uri="{FF2B5EF4-FFF2-40B4-BE49-F238E27FC236}">
                <a16:creationId xmlns:a16="http://schemas.microsoft.com/office/drawing/2014/main" id="{E3A201DA-F1B4-427A-8696-4AE52779E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1173" y="4273496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A38F6C-01A2-410D-8137-C7D0F73BFC02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5074013" y="4480390"/>
            <a:ext cx="497160" cy="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530070-FE97-42E3-A281-C544AE484651}"/>
              </a:ext>
            </a:extLst>
          </p:cNvPr>
          <p:cNvSpPr txBox="1"/>
          <p:nvPr/>
        </p:nvSpPr>
        <p:spPr>
          <a:xfrm>
            <a:off x="5306254" y="44751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2F3E70-6FD9-45E7-BD5A-BBEAA2BDBF9E}"/>
              </a:ext>
            </a:extLst>
          </p:cNvPr>
          <p:cNvSpPr txBox="1"/>
          <p:nvPr/>
        </p:nvSpPr>
        <p:spPr>
          <a:xfrm>
            <a:off x="4388709" y="4031339"/>
            <a:ext cx="905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Localização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8DA85C-662E-429F-AA87-EAB31C9F8926}"/>
              </a:ext>
            </a:extLst>
          </p:cNvPr>
          <p:cNvSpPr txBox="1"/>
          <p:nvPr/>
        </p:nvSpPr>
        <p:spPr>
          <a:xfrm>
            <a:off x="5390321" y="4024102"/>
            <a:ext cx="957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Perfil Const.</a:t>
            </a:r>
          </a:p>
        </p:txBody>
      </p:sp>
      <p:sp>
        <p:nvSpPr>
          <p:cNvPr id="38" name="CaixaDeTexto 32">
            <a:extLst>
              <a:ext uri="{FF2B5EF4-FFF2-40B4-BE49-F238E27FC236}">
                <a16:creationId xmlns:a16="http://schemas.microsoft.com/office/drawing/2014/main" id="{712B6210-06F7-4E53-8B09-3E9C8EFFEB70}"/>
              </a:ext>
            </a:extLst>
          </p:cNvPr>
          <p:cNvSpPr txBox="1"/>
          <p:nvPr/>
        </p:nvSpPr>
        <p:spPr>
          <a:xfrm>
            <a:off x="8639299" y="1366050"/>
            <a:ext cx="1426934" cy="313932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Nível D’água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E4610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42C00263-DA2D-48FA-9C38-151717E880E5}"/>
              </a:ext>
            </a:extLst>
          </p:cNvPr>
          <p:cNvGraphicFramePr>
            <a:graphicFrameLocks noGrp="1"/>
          </p:cNvGraphicFramePr>
          <p:nvPr/>
        </p:nvGraphicFramePr>
        <p:xfrm>
          <a:off x="8768523" y="1749964"/>
          <a:ext cx="2166856" cy="3515360"/>
        </p:xfrm>
        <a:graphic>
          <a:graphicData uri="http://schemas.openxmlformats.org/drawingml/2006/table">
            <a:tbl>
              <a:tblPr/>
              <a:tblGrid>
                <a:gridCol w="2166856">
                  <a:extLst>
                    <a:ext uri="{9D8B030D-6E8A-4147-A177-3AD203B41FA5}">
                      <a16:colId xmlns:a16="http://schemas.microsoft.com/office/drawing/2014/main" val="361027820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Campo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5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642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sys_loc_code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4866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measurement_date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0249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historical_reference_elev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2967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water_level_depth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1438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water_level_elev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62619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corrected_depth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72363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corrected_elevation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67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measured_depth_of_well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578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depth_unit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7481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dry_indicator_yn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3485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measurement_method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2293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lnapl_cas_rn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04287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lnapl_depth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2785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dnapl_cas_rn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27156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dnapl_depth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038276"/>
                  </a:ext>
                </a:extLst>
              </a:tr>
            </a:tbl>
          </a:graphicData>
        </a:graphic>
      </p:graphicFrame>
      <p:pic>
        <p:nvPicPr>
          <p:cNvPr id="40" name="Picture 2" descr="Resultado de imagem para table icon">
            <a:extLst>
              <a:ext uri="{FF2B5EF4-FFF2-40B4-BE49-F238E27FC236}">
                <a16:creationId xmlns:a16="http://schemas.microsoft.com/office/drawing/2014/main" id="{2E65445D-BA2A-47ED-AC6A-DA820F0AB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6282" y="5629299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ACE0E9F-D058-4456-9AFC-3FAFC27F830B}"/>
              </a:ext>
            </a:extLst>
          </p:cNvPr>
          <p:cNvSpPr txBox="1"/>
          <p:nvPr/>
        </p:nvSpPr>
        <p:spPr>
          <a:xfrm>
            <a:off x="9542653" y="582466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Picture 2" descr="Resultado de imagem para table icon">
            <a:extLst>
              <a:ext uri="{FF2B5EF4-FFF2-40B4-BE49-F238E27FC236}">
                <a16:creationId xmlns:a16="http://schemas.microsoft.com/office/drawing/2014/main" id="{FC04DF78-C5C4-40B7-9B3D-9E5EB7413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82827" y="5623049"/>
            <a:ext cx="409385" cy="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A364AAE-8AC7-4A7B-A2FB-FB572295717A}"/>
              </a:ext>
            </a:extLst>
          </p:cNvPr>
          <p:cNvCxnSpPr>
            <a:stCxn id="40" idx="3"/>
            <a:endCxn id="42" idx="1"/>
          </p:cNvCxnSpPr>
          <p:nvPr/>
        </p:nvCxnSpPr>
        <p:spPr>
          <a:xfrm flipV="1">
            <a:off x="9585667" y="5829943"/>
            <a:ext cx="497160" cy="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A4AF3B0-C740-4BA1-BBD7-B58AF1E63852}"/>
              </a:ext>
            </a:extLst>
          </p:cNvPr>
          <p:cNvSpPr txBox="1"/>
          <p:nvPr/>
        </p:nvSpPr>
        <p:spPr>
          <a:xfrm>
            <a:off x="9817908" y="582466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3C012E-ED21-42D1-BB09-30DE71F7B2C2}"/>
              </a:ext>
            </a:extLst>
          </p:cNvPr>
          <p:cNvSpPr txBox="1"/>
          <p:nvPr/>
        </p:nvSpPr>
        <p:spPr>
          <a:xfrm>
            <a:off x="8900363" y="5380892"/>
            <a:ext cx="905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Localização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F883D3-8435-4A49-A369-9B513E6EB0A8}"/>
              </a:ext>
            </a:extLst>
          </p:cNvPr>
          <p:cNvSpPr txBox="1"/>
          <p:nvPr/>
        </p:nvSpPr>
        <p:spPr>
          <a:xfrm>
            <a:off x="9796440" y="5361727"/>
            <a:ext cx="982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Nível D’água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1AB4E2D-D259-43B4-9816-8EF58D88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184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4153814" y="3114000"/>
            <a:ext cx="4646057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Exercício Power Bi</a:t>
            </a:r>
            <a:endParaRPr kumimoji="0" lang="en-GB" sz="9600" b="1" i="1" u="none" strike="noStrike" kern="1200" cap="none" spc="0" normalizeH="0" baseline="0" noProof="0" dirty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E8F1F49-B6DE-4A3B-8BEB-3CFDF9DD1CAE}"/>
              </a:ext>
            </a:extLst>
          </p:cNvPr>
          <p:cNvSpPr/>
          <p:nvPr/>
        </p:nvSpPr>
        <p:spPr>
          <a:xfrm>
            <a:off x="9634904" y="5845720"/>
            <a:ext cx="1597241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1AB4E2D-D259-43B4-9816-8EF58D88D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38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pessoa, mão, segurando, relógio&#10;&#10;Descrição gerada automaticamente">
            <a:extLst>
              <a:ext uri="{FF2B5EF4-FFF2-40B4-BE49-F238E27FC236}">
                <a16:creationId xmlns:a16="http://schemas.microsoft.com/office/drawing/2014/main" id="{5D4A5DC3-E725-4410-B005-4C7B5DB2A8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" y="549703"/>
            <a:ext cx="10107613" cy="5443498"/>
          </a:xfrm>
          <a:prstGeom prst="rect">
            <a:avLst/>
          </a:prstGeom>
        </p:spPr>
      </p:pic>
      <p:sp>
        <p:nvSpPr>
          <p:cNvPr id="11" name="Freeform 8">
            <a:extLst>
              <a:ext uri="{FF2B5EF4-FFF2-40B4-BE49-F238E27FC236}">
                <a16:creationId xmlns:a16="http://schemas.microsoft.com/office/drawing/2014/main" id="{C372AB8E-DFF8-4035-9E3B-73645A5EEDDF}"/>
              </a:ext>
            </a:extLst>
          </p:cNvPr>
          <p:cNvSpPr/>
          <p:nvPr/>
        </p:nvSpPr>
        <p:spPr>
          <a:xfrm>
            <a:off x="412750" y="2897385"/>
            <a:ext cx="10742613" cy="1618488"/>
          </a:xfrm>
          <a:custGeom>
            <a:avLst/>
            <a:gdLst>
              <a:gd name="connsiteX0" fmla="*/ 288000 w 10742613"/>
              <a:gd name="connsiteY0" fmla="*/ 0 h 1618488"/>
              <a:gd name="connsiteX1" fmla="*/ 2966613 w 10742613"/>
              <a:gd name="connsiteY1" fmla="*/ 0 h 1618488"/>
              <a:gd name="connsiteX2" fmla="*/ 8064000 w 10742613"/>
              <a:gd name="connsiteY2" fmla="*/ 0 h 1618488"/>
              <a:gd name="connsiteX3" fmla="*/ 10742613 w 10742613"/>
              <a:gd name="connsiteY3" fmla="*/ 0 h 1618488"/>
              <a:gd name="connsiteX4" fmla="*/ 10742613 w 10742613"/>
              <a:gd name="connsiteY4" fmla="*/ 1618488 h 1618488"/>
              <a:gd name="connsiteX5" fmla="*/ 8064000 w 10742613"/>
              <a:gd name="connsiteY5" fmla="*/ 1618488 h 1618488"/>
              <a:gd name="connsiteX6" fmla="*/ 2678613 w 10742613"/>
              <a:gd name="connsiteY6" fmla="*/ 1618488 h 1618488"/>
              <a:gd name="connsiteX7" fmla="*/ 0 w 10742613"/>
              <a:gd name="connsiteY7" fmla="*/ 1618488 h 1618488"/>
              <a:gd name="connsiteX8" fmla="*/ 0 w 10742613"/>
              <a:gd name="connsiteY8" fmla="*/ 282231 h 161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42613" h="1618488">
                <a:moveTo>
                  <a:pt x="288000" y="0"/>
                </a:moveTo>
                <a:lnTo>
                  <a:pt x="2966613" y="0"/>
                </a:lnTo>
                <a:lnTo>
                  <a:pt x="8064000" y="0"/>
                </a:lnTo>
                <a:lnTo>
                  <a:pt x="10742613" y="0"/>
                </a:lnTo>
                <a:lnTo>
                  <a:pt x="10742613" y="1618488"/>
                </a:lnTo>
                <a:lnTo>
                  <a:pt x="8064000" y="1618488"/>
                </a:lnTo>
                <a:lnTo>
                  <a:pt x="2678613" y="1618488"/>
                </a:lnTo>
                <a:lnTo>
                  <a:pt x="0" y="1618488"/>
                </a:lnTo>
                <a:lnTo>
                  <a:pt x="0" y="282231"/>
                </a:lnTo>
                <a:close/>
              </a:path>
            </a:pathLst>
          </a:custGeom>
          <a:solidFill>
            <a:srgbClr val="005594">
              <a:alpha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Foldover Corner">
            <a:extLst>
              <a:ext uri="{FF2B5EF4-FFF2-40B4-BE49-F238E27FC236}">
                <a16:creationId xmlns:a16="http://schemas.microsoft.com/office/drawing/2014/main" id="{5E54FB1F-185E-4040-9145-F443AA4343A9}"/>
              </a:ext>
            </a:extLst>
          </p:cNvPr>
          <p:cNvSpPr/>
          <p:nvPr/>
        </p:nvSpPr>
        <p:spPr>
          <a:xfrm>
            <a:off x="412750" y="2897386"/>
            <a:ext cx="288000" cy="282231"/>
          </a:xfrm>
          <a:custGeom>
            <a:avLst/>
            <a:gdLst>
              <a:gd name="connsiteX0" fmla="*/ 0 w 280737"/>
              <a:gd name="connsiteY0" fmla="*/ 0 h 275113"/>
              <a:gd name="connsiteX1" fmla="*/ 280737 w 280737"/>
              <a:gd name="connsiteY1" fmla="*/ 0 h 275113"/>
              <a:gd name="connsiteX2" fmla="*/ 280737 w 280737"/>
              <a:gd name="connsiteY2" fmla="*/ 275113 h 275113"/>
              <a:gd name="connsiteX3" fmla="*/ 0 w 280737"/>
              <a:gd name="connsiteY3" fmla="*/ 275113 h 275113"/>
              <a:gd name="connsiteX4" fmla="*/ 0 w 280737"/>
              <a:gd name="connsiteY4" fmla="*/ 0 h 275113"/>
              <a:gd name="connsiteX0" fmla="*/ 0 w 280737"/>
              <a:gd name="connsiteY0" fmla="*/ 275113 h 275113"/>
              <a:gd name="connsiteX1" fmla="*/ 280737 w 280737"/>
              <a:gd name="connsiteY1" fmla="*/ 0 h 275113"/>
              <a:gd name="connsiteX2" fmla="*/ 280737 w 280737"/>
              <a:gd name="connsiteY2" fmla="*/ 275113 h 275113"/>
              <a:gd name="connsiteX3" fmla="*/ 0 w 280737"/>
              <a:gd name="connsiteY3" fmla="*/ 275113 h 275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737" h="275113">
                <a:moveTo>
                  <a:pt x="0" y="275113"/>
                </a:moveTo>
                <a:lnTo>
                  <a:pt x="280737" y="0"/>
                </a:lnTo>
                <a:lnTo>
                  <a:pt x="280737" y="275113"/>
                </a:lnTo>
                <a:lnTo>
                  <a:pt x="0" y="275113"/>
                </a:lnTo>
                <a:close/>
              </a:path>
            </a:pathLst>
          </a:custGeom>
          <a:solidFill>
            <a:srgbClr val="55575A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90ABFA5-71E1-4D1F-ACD2-10C0C317EF19}"/>
              </a:ext>
            </a:extLst>
          </p:cNvPr>
          <p:cNvSpPr txBox="1">
            <a:spLocks/>
          </p:cNvSpPr>
          <p:nvPr/>
        </p:nvSpPr>
        <p:spPr>
          <a:xfrm>
            <a:off x="847201" y="3179617"/>
            <a:ext cx="9534313" cy="5006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t-BR" sz="2400" dirty="0">
                <a:latin typeface="Arial"/>
              </a:rPr>
              <a:t>Bases de dados estruturadas para meio ambiente</a:t>
            </a:r>
            <a:endParaRPr kumimoji="0" lang="en-US" sz="2400" b="1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18579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pessoa, mão, segurando, relógio&#10;&#10;Descrição gerada automaticamente">
            <a:extLst>
              <a:ext uri="{FF2B5EF4-FFF2-40B4-BE49-F238E27FC236}">
                <a16:creationId xmlns:a16="http://schemas.microsoft.com/office/drawing/2014/main" id="{5D4A5DC3-E725-4410-B005-4C7B5DB2A8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" y="549703"/>
            <a:ext cx="10107613" cy="5443498"/>
          </a:xfrm>
          <a:prstGeom prst="rect">
            <a:avLst/>
          </a:prstGeom>
        </p:spPr>
      </p:pic>
      <p:sp>
        <p:nvSpPr>
          <p:cNvPr id="11" name="Freeform 8">
            <a:extLst>
              <a:ext uri="{FF2B5EF4-FFF2-40B4-BE49-F238E27FC236}">
                <a16:creationId xmlns:a16="http://schemas.microsoft.com/office/drawing/2014/main" id="{C372AB8E-DFF8-4035-9E3B-73645A5EEDDF}"/>
              </a:ext>
            </a:extLst>
          </p:cNvPr>
          <p:cNvSpPr/>
          <p:nvPr/>
        </p:nvSpPr>
        <p:spPr>
          <a:xfrm>
            <a:off x="412750" y="2897385"/>
            <a:ext cx="10742613" cy="1618488"/>
          </a:xfrm>
          <a:custGeom>
            <a:avLst/>
            <a:gdLst>
              <a:gd name="connsiteX0" fmla="*/ 288000 w 10742613"/>
              <a:gd name="connsiteY0" fmla="*/ 0 h 1618488"/>
              <a:gd name="connsiteX1" fmla="*/ 2966613 w 10742613"/>
              <a:gd name="connsiteY1" fmla="*/ 0 h 1618488"/>
              <a:gd name="connsiteX2" fmla="*/ 8064000 w 10742613"/>
              <a:gd name="connsiteY2" fmla="*/ 0 h 1618488"/>
              <a:gd name="connsiteX3" fmla="*/ 10742613 w 10742613"/>
              <a:gd name="connsiteY3" fmla="*/ 0 h 1618488"/>
              <a:gd name="connsiteX4" fmla="*/ 10742613 w 10742613"/>
              <a:gd name="connsiteY4" fmla="*/ 1618488 h 1618488"/>
              <a:gd name="connsiteX5" fmla="*/ 8064000 w 10742613"/>
              <a:gd name="connsiteY5" fmla="*/ 1618488 h 1618488"/>
              <a:gd name="connsiteX6" fmla="*/ 2678613 w 10742613"/>
              <a:gd name="connsiteY6" fmla="*/ 1618488 h 1618488"/>
              <a:gd name="connsiteX7" fmla="*/ 0 w 10742613"/>
              <a:gd name="connsiteY7" fmla="*/ 1618488 h 1618488"/>
              <a:gd name="connsiteX8" fmla="*/ 0 w 10742613"/>
              <a:gd name="connsiteY8" fmla="*/ 282231 h 161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42613" h="1618488">
                <a:moveTo>
                  <a:pt x="288000" y="0"/>
                </a:moveTo>
                <a:lnTo>
                  <a:pt x="2966613" y="0"/>
                </a:lnTo>
                <a:lnTo>
                  <a:pt x="8064000" y="0"/>
                </a:lnTo>
                <a:lnTo>
                  <a:pt x="10742613" y="0"/>
                </a:lnTo>
                <a:lnTo>
                  <a:pt x="10742613" y="1618488"/>
                </a:lnTo>
                <a:lnTo>
                  <a:pt x="8064000" y="1618488"/>
                </a:lnTo>
                <a:lnTo>
                  <a:pt x="2678613" y="1618488"/>
                </a:lnTo>
                <a:lnTo>
                  <a:pt x="0" y="1618488"/>
                </a:lnTo>
                <a:lnTo>
                  <a:pt x="0" y="282231"/>
                </a:lnTo>
                <a:close/>
              </a:path>
            </a:pathLst>
          </a:custGeom>
          <a:solidFill>
            <a:srgbClr val="005594">
              <a:alpha val="6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Foldover Corner">
            <a:extLst>
              <a:ext uri="{FF2B5EF4-FFF2-40B4-BE49-F238E27FC236}">
                <a16:creationId xmlns:a16="http://schemas.microsoft.com/office/drawing/2014/main" id="{5E54FB1F-185E-4040-9145-F443AA4343A9}"/>
              </a:ext>
            </a:extLst>
          </p:cNvPr>
          <p:cNvSpPr/>
          <p:nvPr/>
        </p:nvSpPr>
        <p:spPr>
          <a:xfrm>
            <a:off x="412750" y="2897386"/>
            <a:ext cx="288000" cy="282231"/>
          </a:xfrm>
          <a:custGeom>
            <a:avLst/>
            <a:gdLst>
              <a:gd name="connsiteX0" fmla="*/ 0 w 280737"/>
              <a:gd name="connsiteY0" fmla="*/ 0 h 275113"/>
              <a:gd name="connsiteX1" fmla="*/ 280737 w 280737"/>
              <a:gd name="connsiteY1" fmla="*/ 0 h 275113"/>
              <a:gd name="connsiteX2" fmla="*/ 280737 w 280737"/>
              <a:gd name="connsiteY2" fmla="*/ 275113 h 275113"/>
              <a:gd name="connsiteX3" fmla="*/ 0 w 280737"/>
              <a:gd name="connsiteY3" fmla="*/ 275113 h 275113"/>
              <a:gd name="connsiteX4" fmla="*/ 0 w 280737"/>
              <a:gd name="connsiteY4" fmla="*/ 0 h 275113"/>
              <a:gd name="connsiteX0" fmla="*/ 0 w 280737"/>
              <a:gd name="connsiteY0" fmla="*/ 275113 h 275113"/>
              <a:gd name="connsiteX1" fmla="*/ 280737 w 280737"/>
              <a:gd name="connsiteY1" fmla="*/ 0 h 275113"/>
              <a:gd name="connsiteX2" fmla="*/ 280737 w 280737"/>
              <a:gd name="connsiteY2" fmla="*/ 275113 h 275113"/>
              <a:gd name="connsiteX3" fmla="*/ 0 w 280737"/>
              <a:gd name="connsiteY3" fmla="*/ 275113 h 275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737" h="275113">
                <a:moveTo>
                  <a:pt x="0" y="275113"/>
                </a:moveTo>
                <a:lnTo>
                  <a:pt x="280737" y="0"/>
                </a:lnTo>
                <a:lnTo>
                  <a:pt x="280737" y="275113"/>
                </a:lnTo>
                <a:lnTo>
                  <a:pt x="0" y="275113"/>
                </a:lnTo>
                <a:close/>
              </a:path>
            </a:pathLst>
          </a:custGeom>
          <a:solidFill>
            <a:srgbClr val="55575A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E90ABFA5-71E1-4D1F-ACD2-10C0C317EF19}"/>
              </a:ext>
            </a:extLst>
          </p:cNvPr>
          <p:cNvSpPr txBox="1">
            <a:spLocks/>
          </p:cNvSpPr>
          <p:nvPr/>
        </p:nvSpPr>
        <p:spPr>
          <a:xfrm>
            <a:off x="847201" y="3179617"/>
            <a:ext cx="9534313" cy="5006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400" dirty="0">
                <a:latin typeface="Arial"/>
              </a:rPr>
              <a:t>ETL – Extract, Transform and Load PARA DADOS AMBIENTAIS</a:t>
            </a:r>
          </a:p>
        </p:txBody>
      </p:sp>
    </p:spTree>
    <p:extLst>
      <p:ext uri="{BB962C8B-B14F-4D97-AF65-F5344CB8AC3E}">
        <p14:creationId xmlns:p14="http://schemas.microsoft.com/office/powerpoint/2010/main" val="1543718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1E3C-2A7B-4B47-BF04-B1F28035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61" y="563292"/>
            <a:ext cx="10752000" cy="630000"/>
          </a:xfrm>
        </p:spPr>
        <p:txBody>
          <a:bodyPr/>
          <a:lstStyle/>
          <a:p>
            <a:r>
              <a:rPr lang="pt-BR" dirty="0"/>
              <a:t>ETL</a:t>
            </a:r>
            <a:endParaRPr lang="en-US" dirty="0"/>
          </a:p>
        </p:txBody>
      </p:sp>
      <p:sp>
        <p:nvSpPr>
          <p:cNvPr id="35" name="Content Placeholder 10">
            <a:extLst>
              <a:ext uri="{FF2B5EF4-FFF2-40B4-BE49-F238E27FC236}">
                <a16:creationId xmlns:a16="http://schemas.microsoft.com/office/drawing/2014/main" id="{F46759D3-0C11-4578-A92B-958B8281669A}"/>
              </a:ext>
            </a:extLst>
          </p:cNvPr>
          <p:cNvSpPr txBox="1">
            <a:spLocks/>
          </p:cNvSpPr>
          <p:nvPr/>
        </p:nvSpPr>
        <p:spPr>
          <a:xfrm>
            <a:off x="367528" y="1412754"/>
            <a:ext cx="10855619" cy="47189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9875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268288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69875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8080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68288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ETL, do inglês Extract, Transform and Load (Extrair, Transformar e Carregar), são ferramentas cuja função é a extração de dados de diversos sistemas, transformação desses dados conforme regras de negócios e por fim o carregamento dos dados geralmente para um sistema da organização.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3FA453B-3AD4-4062-87A6-CD6681D2684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C551C-83BB-4568-94F6-AC8A8312A0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D1D1D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1D1D1D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26" name="Picture 2" descr="Data Warehouse - carga ETL e sua estrutura. | Dados Aleatórios">
            <a:extLst>
              <a:ext uri="{FF2B5EF4-FFF2-40B4-BE49-F238E27FC236}">
                <a16:creationId xmlns:a16="http://schemas.microsoft.com/office/drawing/2014/main" id="{3EED962E-A2A4-42E5-A562-2ACF87763F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634" y="2354141"/>
            <a:ext cx="85725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965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1E3C-2A7B-4B47-BF04-B1F28035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61" y="563292"/>
            <a:ext cx="10752000" cy="630000"/>
          </a:xfrm>
        </p:spPr>
        <p:txBody>
          <a:bodyPr/>
          <a:lstStyle/>
          <a:p>
            <a:r>
              <a:rPr lang="pt-BR" dirty="0"/>
              <a:t>Ferramenta: Power Query e Linguagem M</a:t>
            </a:r>
            <a:endParaRPr lang="en-US" dirty="0"/>
          </a:p>
        </p:txBody>
      </p:sp>
      <p:sp>
        <p:nvSpPr>
          <p:cNvPr id="35" name="Content Placeholder 10">
            <a:extLst>
              <a:ext uri="{FF2B5EF4-FFF2-40B4-BE49-F238E27FC236}">
                <a16:creationId xmlns:a16="http://schemas.microsoft.com/office/drawing/2014/main" id="{F46759D3-0C11-4578-A92B-958B8281669A}"/>
              </a:ext>
            </a:extLst>
          </p:cNvPr>
          <p:cNvSpPr txBox="1">
            <a:spLocks/>
          </p:cNvSpPr>
          <p:nvPr/>
        </p:nvSpPr>
        <p:spPr>
          <a:xfrm>
            <a:off x="209268" y="1632216"/>
            <a:ext cx="3250368" cy="47189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9875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268288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69875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8080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68288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Os processamentos de dados no Power Query são expressos usando como fórmula de consulta a Linguagem "M“.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Assim como o VBA está para os produtos office, a linguagem M está para o Power Query (considerando as devidas proporções).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Alguns procedimentos avançados só são possíveis de serem realizados usando Linguagem M (usar funções personalizadas, iterações, etc.).</a:t>
            </a:r>
          </a:p>
        </p:txBody>
      </p:sp>
      <p:pic>
        <p:nvPicPr>
          <p:cNvPr id="2050" name="Picture 2" descr="[speed output image]">
            <a:extLst>
              <a:ext uri="{FF2B5EF4-FFF2-40B4-BE49-F238E27FC236}">
                <a16:creationId xmlns:a16="http://schemas.microsoft.com/office/drawing/2014/main" id="{6049C5CA-C8EB-4A4D-8F77-766CC83404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836" y="1734389"/>
            <a:ext cx="8568956" cy="505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3FA453B-3AD4-4062-87A6-CD6681D2684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C551C-83BB-4568-94F6-AC8A8312A0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D1D1D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1D1D1D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9664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059C7E-1A73-4D3F-BBC6-5C90DC2231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6543" y="3690294"/>
            <a:ext cx="5731497" cy="2922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0E1E3C-2A7B-4B47-BF04-B1F28035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61" y="563292"/>
            <a:ext cx="10752000" cy="630000"/>
          </a:xfrm>
        </p:spPr>
        <p:txBody>
          <a:bodyPr/>
          <a:lstStyle/>
          <a:p>
            <a:r>
              <a:rPr lang="pt-BR"/>
              <a:t>Acessando o Power Query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2FA4AA-A800-4C42-871E-73FA859FD8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190" y="1632322"/>
            <a:ext cx="10161977" cy="13247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EA5165-3837-4661-90FE-19144C17B405}"/>
              </a:ext>
            </a:extLst>
          </p:cNvPr>
          <p:cNvSpPr/>
          <p:nvPr/>
        </p:nvSpPr>
        <p:spPr>
          <a:xfrm>
            <a:off x="291445" y="1275647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Pelo Power Bi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29465-92F2-43E5-BC44-61A0B175ACBF}"/>
              </a:ext>
            </a:extLst>
          </p:cNvPr>
          <p:cNvSpPr/>
          <p:nvPr/>
        </p:nvSpPr>
        <p:spPr>
          <a:xfrm>
            <a:off x="3076387" y="2079980"/>
            <a:ext cx="562359" cy="86534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E4FAE0-1A5C-4E32-B7E4-5B72700DE339}"/>
              </a:ext>
            </a:extLst>
          </p:cNvPr>
          <p:cNvSpPr/>
          <p:nvPr/>
        </p:nvSpPr>
        <p:spPr>
          <a:xfrm>
            <a:off x="2055107" y="2270337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E4610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8F1414-A5EF-4689-A6AB-AA7C517B455A}"/>
              </a:ext>
            </a:extLst>
          </p:cNvPr>
          <p:cNvSpPr/>
          <p:nvPr/>
        </p:nvSpPr>
        <p:spPr>
          <a:xfrm>
            <a:off x="291445" y="3208318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Pelo Excel 2016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C4BB0D-DAC2-4927-9920-6CFBF7720BFA}"/>
              </a:ext>
            </a:extLst>
          </p:cNvPr>
          <p:cNvSpPr/>
          <p:nvPr/>
        </p:nvSpPr>
        <p:spPr>
          <a:xfrm>
            <a:off x="2860905" y="4051082"/>
            <a:ext cx="287650" cy="432673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96D80A6-4582-4AD8-9E84-BAE292B23C59}"/>
              </a:ext>
            </a:extLst>
          </p:cNvPr>
          <p:cNvSpPr/>
          <p:nvPr/>
        </p:nvSpPr>
        <p:spPr>
          <a:xfrm>
            <a:off x="1858135" y="3999123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E4610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590DA0-9FC3-4E6A-BD7A-E4280FFA9FED}"/>
              </a:ext>
            </a:extLst>
          </p:cNvPr>
          <p:cNvSpPr/>
          <p:nvPr/>
        </p:nvSpPr>
        <p:spPr>
          <a:xfrm>
            <a:off x="5181470" y="3897303"/>
            <a:ext cx="380346" cy="15377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C3A8370-5D3D-4BBB-8F9F-0B4FF1D3348A}"/>
              </a:ext>
            </a:extLst>
          </p:cNvPr>
          <p:cNvSpPr/>
          <p:nvPr/>
        </p:nvSpPr>
        <p:spPr>
          <a:xfrm>
            <a:off x="4120555" y="3731876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E4610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4DF1E-106D-4D59-89E2-245A42C079E8}"/>
              </a:ext>
            </a:extLst>
          </p:cNvPr>
          <p:cNvSpPr/>
          <p:nvPr/>
        </p:nvSpPr>
        <p:spPr>
          <a:xfrm>
            <a:off x="2860904" y="5859650"/>
            <a:ext cx="1183195" cy="15377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520AABF-8134-49FE-8867-0FD3C7AD48DC}"/>
              </a:ext>
            </a:extLst>
          </p:cNvPr>
          <p:cNvSpPr/>
          <p:nvPr/>
        </p:nvSpPr>
        <p:spPr>
          <a:xfrm>
            <a:off x="1818022" y="5694223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E4610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9A0252F-0A40-4E3E-8E8A-F1B3FDA15F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C551C-83BB-4568-94F6-AC8A8312A0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D1D1D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1D1D1D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833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1E3C-2A7B-4B47-BF04-B1F28035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61" y="563292"/>
            <a:ext cx="10752000" cy="630000"/>
          </a:xfrm>
        </p:spPr>
        <p:txBody>
          <a:bodyPr/>
          <a:lstStyle/>
          <a:p>
            <a:r>
              <a:rPr lang="pt-BR"/>
              <a:t>Editor do Power Query</a:t>
            </a:r>
            <a:endParaRPr lang="en-US"/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32574C9F-6B91-4DB9-A2FF-08DDD1FA5522}"/>
              </a:ext>
            </a:extLst>
          </p:cNvPr>
          <p:cNvSpPr txBox="1">
            <a:spLocks/>
          </p:cNvSpPr>
          <p:nvPr/>
        </p:nvSpPr>
        <p:spPr>
          <a:xfrm>
            <a:off x="8962010" y="5261229"/>
            <a:ext cx="3091128" cy="848128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9875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268288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69875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8080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68288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Existem diferenças no Editor do Power Query do Excel e Power Bi, entretanto as diferenças  não comprometem o uso das funcionalidades.</a:t>
            </a:r>
          </a:p>
        </p:txBody>
      </p:sp>
      <p:pic>
        <p:nvPicPr>
          <p:cNvPr id="2050" name="Picture 2" descr="[video-to-gif output image]">
            <a:extLst>
              <a:ext uri="{FF2B5EF4-FFF2-40B4-BE49-F238E27FC236}">
                <a16:creationId xmlns:a16="http://schemas.microsoft.com/office/drawing/2014/main" id="{3450476E-8501-4FE1-A9F2-C3689B5C0A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825" y="1061592"/>
            <a:ext cx="8533404" cy="503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2B79A1-799B-44C4-9049-CDE9E290AAD4}"/>
              </a:ext>
            </a:extLst>
          </p:cNvPr>
          <p:cNvSpPr/>
          <p:nvPr/>
        </p:nvSpPr>
        <p:spPr>
          <a:xfrm>
            <a:off x="365106" y="2045341"/>
            <a:ext cx="1175521" cy="395010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BF9BFF-9596-4A65-BFE0-AF65CD243886}"/>
              </a:ext>
            </a:extLst>
          </p:cNvPr>
          <p:cNvSpPr/>
          <p:nvPr/>
        </p:nvSpPr>
        <p:spPr>
          <a:xfrm>
            <a:off x="1604127" y="2045341"/>
            <a:ext cx="5437695" cy="395010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B80D78-3739-4E02-9A95-E916C4201B93}"/>
              </a:ext>
            </a:extLst>
          </p:cNvPr>
          <p:cNvSpPr/>
          <p:nvPr/>
        </p:nvSpPr>
        <p:spPr>
          <a:xfrm>
            <a:off x="7105322" y="3129699"/>
            <a:ext cx="1764907" cy="2865748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E6F341-9C35-4C5A-934E-148E738B8AA2}"/>
              </a:ext>
            </a:extLst>
          </p:cNvPr>
          <p:cNvSpPr/>
          <p:nvPr/>
        </p:nvSpPr>
        <p:spPr>
          <a:xfrm>
            <a:off x="336825" y="1193292"/>
            <a:ext cx="8533404" cy="806958"/>
          </a:xfrm>
          <a:prstGeom prst="rect">
            <a:avLst/>
          </a:prstGeom>
          <a:noFill/>
          <a:ln w="57150">
            <a:solidFill>
              <a:srgbClr val="E4610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1B1DD-E430-4552-9E88-3B7D0ED2F682}"/>
              </a:ext>
            </a:extLst>
          </p:cNvPr>
          <p:cNvSpPr/>
          <p:nvPr/>
        </p:nvSpPr>
        <p:spPr>
          <a:xfrm>
            <a:off x="9028982" y="1596771"/>
            <a:ext cx="554767" cy="254799"/>
          </a:xfrm>
          <a:prstGeom prst="rect">
            <a:avLst/>
          </a:prstGeom>
          <a:solidFill>
            <a:srgbClr val="E4610F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845862-01D4-4596-A6CB-C7A23B895AD7}"/>
              </a:ext>
            </a:extLst>
          </p:cNvPr>
          <p:cNvSpPr txBox="1"/>
          <p:nvPr/>
        </p:nvSpPr>
        <p:spPr>
          <a:xfrm>
            <a:off x="9590846" y="1581054"/>
            <a:ext cx="2196179" cy="2862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Transformação de dados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126E0B-28F8-4AF7-B118-A45DB806A3CD}"/>
              </a:ext>
            </a:extLst>
          </p:cNvPr>
          <p:cNvSpPr/>
          <p:nvPr/>
        </p:nvSpPr>
        <p:spPr>
          <a:xfrm>
            <a:off x="9029965" y="2136578"/>
            <a:ext cx="554767" cy="2547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8F310A-7167-4C3E-8EF7-8C4B12630B94}"/>
              </a:ext>
            </a:extLst>
          </p:cNvPr>
          <p:cNvSpPr txBox="1"/>
          <p:nvPr/>
        </p:nvSpPr>
        <p:spPr>
          <a:xfrm>
            <a:off x="9590846" y="2140317"/>
            <a:ext cx="2573140" cy="2862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Acesso às consultas (queries)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4CDF13-B4F5-474F-AB34-6A9766B8CCBE}"/>
              </a:ext>
            </a:extLst>
          </p:cNvPr>
          <p:cNvSpPr/>
          <p:nvPr/>
        </p:nvSpPr>
        <p:spPr>
          <a:xfrm>
            <a:off x="9029965" y="2676385"/>
            <a:ext cx="554767" cy="2547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23D42D-DF51-4428-9782-8400E8B2BD90}"/>
              </a:ext>
            </a:extLst>
          </p:cNvPr>
          <p:cNvSpPr txBox="1"/>
          <p:nvPr/>
        </p:nvSpPr>
        <p:spPr>
          <a:xfrm>
            <a:off x="9590846" y="2570506"/>
            <a:ext cx="2371768" cy="4801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Validação e Transformação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dos dados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BF36B0-57E2-4476-A0A8-4B0B046E1BDF}"/>
              </a:ext>
            </a:extLst>
          </p:cNvPr>
          <p:cNvSpPr/>
          <p:nvPr/>
        </p:nvSpPr>
        <p:spPr>
          <a:xfrm>
            <a:off x="9028982" y="3216193"/>
            <a:ext cx="554767" cy="2547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78E162-06D6-4AEE-AF40-DD6543DF6A9C}"/>
              </a:ext>
            </a:extLst>
          </p:cNvPr>
          <p:cNvSpPr txBox="1"/>
          <p:nvPr/>
        </p:nvSpPr>
        <p:spPr>
          <a:xfrm>
            <a:off x="9583749" y="3212329"/>
            <a:ext cx="2183611" cy="2862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Etapas de transformação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C398254-8432-4D46-978E-C7E5430C1DE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C551C-83BB-4568-94F6-AC8A8312A0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D1D1D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1D1D1D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807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E1E3C-2A7B-4B47-BF04-B1F28035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61" y="563292"/>
            <a:ext cx="10752000" cy="630000"/>
          </a:xfrm>
        </p:spPr>
        <p:txBody>
          <a:bodyPr/>
          <a:lstStyle/>
          <a:p>
            <a:r>
              <a:rPr lang="pt-BR"/>
              <a:t>Funções</a:t>
            </a:r>
            <a:endParaRPr lang="en-US"/>
          </a:p>
        </p:txBody>
      </p:sp>
      <p:sp>
        <p:nvSpPr>
          <p:cNvPr id="35" name="Content Placeholder 10">
            <a:extLst>
              <a:ext uri="{FF2B5EF4-FFF2-40B4-BE49-F238E27FC236}">
                <a16:creationId xmlns:a16="http://schemas.microsoft.com/office/drawing/2014/main" id="{F46759D3-0C11-4578-A92B-958B8281669A}"/>
              </a:ext>
            </a:extLst>
          </p:cNvPr>
          <p:cNvSpPr txBox="1">
            <a:spLocks/>
          </p:cNvSpPr>
          <p:nvPr/>
        </p:nvSpPr>
        <p:spPr>
          <a:xfrm>
            <a:off x="720783" y="1182105"/>
            <a:ext cx="10883853" cy="48104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269875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268288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69875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8080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-268288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Principais funções do Power Query: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Conectando a Fontes de Dados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Reduzindo Dados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Organizando Dados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Transformando Dados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Adicionando Novos Dados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Combinando Dados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Funções Simples e Avançadas / Código M Personalizado.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1D1D1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CB779D-5DC0-48FE-BB39-E81A2E22E584}"/>
              </a:ext>
            </a:extLst>
          </p:cNvPr>
          <p:cNvSpPr/>
          <p:nvPr/>
        </p:nvSpPr>
        <p:spPr>
          <a:xfrm>
            <a:off x="8357213" y="3817856"/>
            <a:ext cx="3645033" cy="2271038"/>
          </a:xfrm>
          <a:prstGeom prst="roundRect">
            <a:avLst/>
          </a:prstGeom>
          <a:solidFill>
            <a:srgbClr val="00559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seguir serão apresentadas as características das funções mais utilizadas do Power Query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E934C90-40BD-4852-876E-BE924F9ECFD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C551C-83BB-4568-94F6-AC8A8312A0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1D1D1D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1D1D1D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19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1299617" y="472486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MUITO OBRIGADO!!!</a:t>
            </a:r>
          </a:p>
        </p:txBody>
      </p:sp>
      <p:grpSp>
        <p:nvGrpSpPr>
          <p:cNvPr id="21" name="Agrupar 21">
            <a:extLst>
              <a:ext uri="{FF2B5EF4-FFF2-40B4-BE49-F238E27FC236}">
                <a16:creationId xmlns:a16="http://schemas.microsoft.com/office/drawing/2014/main" id="{089D36E6-7AA6-4575-973F-9588DE39874C}"/>
              </a:ext>
            </a:extLst>
          </p:cNvPr>
          <p:cNvGrpSpPr/>
          <p:nvPr/>
        </p:nvGrpSpPr>
        <p:grpSpPr>
          <a:xfrm>
            <a:off x="1707960" y="2809702"/>
            <a:ext cx="3681115" cy="816441"/>
            <a:chOff x="4608310" y="4732877"/>
            <a:chExt cx="3681115" cy="816441"/>
          </a:xfrm>
        </p:grpSpPr>
        <p:sp>
          <p:nvSpPr>
            <p:cNvPr id="22" name="Retângulo 22">
              <a:extLst>
                <a:ext uri="{FF2B5EF4-FFF2-40B4-BE49-F238E27FC236}">
                  <a16:creationId xmlns:a16="http://schemas.microsoft.com/office/drawing/2014/main" id="{E5A33770-BAAE-4767-BAF9-FA56A201265D}"/>
                </a:ext>
              </a:extLst>
            </p:cNvPr>
            <p:cNvSpPr/>
            <p:nvPr/>
          </p:nvSpPr>
          <p:spPr>
            <a:xfrm>
              <a:off x="4648685" y="4773089"/>
              <a:ext cx="36407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4610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Calvin </a:t>
              </a:r>
              <a:r>
                <a:rPr lang="pt-BR" sz="1600" dirty="0">
                  <a:solidFill>
                    <a:srgbClr val="E4610F"/>
                  </a:solidFill>
                  <a:latin typeface="Arial"/>
                </a:rPr>
                <a:t>Iost – calvin_iost@hotmail.com</a:t>
              </a:r>
              <a:endPara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3" name="Conector reto 23">
              <a:extLst>
                <a:ext uri="{FF2B5EF4-FFF2-40B4-BE49-F238E27FC236}">
                  <a16:creationId xmlns:a16="http://schemas.microsoft.com/office/drawing/2014/main" id="{B8D1E6D4-6494-4D79-9B67-8E68D52DB705}"/>
                </a:ext>
              </a:extLst>
            </p:cNvPr>
            <p:cNvCxnSpPr>
              <a:cxnSpLocks/>
            </p:cNvCxnSpPr>
            <p:nvPr/>
          </p:nvCxnSpPr>
          <p:spPr>
            <a:xfrm>
              <a:off x="4608310" y="4732877"/>
              <a:ext cx="0" cy="816441"/>
            </a:xfrm>
            <a:prstGeom prst="line">
              <a:avLst/>
            </a:prstGeom>
            <a:noFill/>
            <a:ln w="38100" cap="flat" cmpd="sng" algn="ctr">
              <a:solidFill>
                <a:srgbClr val="E4610F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sp>
          <p:nvSpPr>
            <p:cNvPr id="24" name="Retângulo 24">
              <a:extLst>
                <a:ext uri="{FF2B5EF4-FFF2-40B4-BE49-F238E27FC236}">
                  <a16:creationId xmlns:a16="http://schemas.microsoft.com/office/drawing/2014/main" id="{EEECB593-EED1-4378-BDF5-35FA747BE565}"/>
                </a:ext>
              </a:extLst>
            </p:cNvPr>
            <p:cNvSpPr/>
            <p:nvPr/>
          </p:nvSpPr>
          <p:spPr>
            <a:xfrm>
              <a:off x="4648685" y="5187809"/>
              <a:ext cx="31771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sz="1400">
                  <a:hlinkClick r:id="rId2"/>
                </a:rPr>
                <a:t>https://www.linkedin.com/in/calvin-iost/</a:t>
              </a:r>
              <a:endParaRPr lang="en-US" sz="1400">
                <a:solidFill>
                  <a:prstClr val="black"/>
                </a:solidFill>
              </a:endParaRPr>
            </a:p>
          </p:txBody>
        </p:sp>
      </p:grpSp>
      <p:pic>
        <p:nvPicPr>
          <p:cNvPr id="25" name="Picture 2">
            <a:extLst>
              <a:ext uri="{FF2B5EF4-FFF2-40B4-BE49-F238E27FC236}">
                <a16:creationId xmlns:a16="http://schemas.microsoft.com/office/drawing/2014/main" id="{85FC2F82-F602-444E-BE62-BE5D023B8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7134" y="2855089"/>
            <a:ext cx="740733" cy="7407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6B8727E-8815-4B32-B241-0708CEC1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46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A9543-BF1C-41F4-8757-CD8CE298D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5808313" cy="3961171"/>
          </a:xfrm>
          <a:prstGeom prst="rect">
            <a:avLst/>
          </a:prstGeom>
        </p:spPr>
      </p:pic>
      <p:sp>
        <p:nvSpPr>
          <p:cNvPr id="12" name="CaixaDeTexto 32">
            <a:extLst>
              <a:ext uri="{FF2B5EF4-FFF2-40B4-BE49-F238E27FC236}">
                <a16:creationId xmlns:a16="http://schemas.microsoft.com/office/drawing/2014/main" id="{2AB7A0D2-A837-43A7-8399-F02FDD76118D}"/>
              </a:ext>
            </a:extLst>
          </p:cNvPr>
          <p:cNvSpPr txBox="1"/>
          <p:nvPr/>
        </p:nvSpPr>
        <p:spPr>
          <a:xfrm>
            <a:off x="6096000" y="1479515"/>
            <a:ext cx="5891122" cy="178510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Dados são: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Imutáveis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Brutos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Eternamente fontes da “verdade”</a:t>
            </a:r>
          </a:p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MARZ; WARREN (2015)</a:t>
            </a:r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2AB497B5-446C-4409-89E5-082772815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9285" y="4202828"/>
            <a:ext cx="1752600" cy="175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A260C5-BFF3-4438-BC1D-0B99FF9AA251}"/>
              </a:ext>
            </a:extLst>
          </p:cNvPr>
          <p:cNvSpPr txBox="1"/>
          <p:nvPr/>
        </p:nvSpPr>
        <p:spPr>
          <a:xfrm>
            <a:off x="8371115" y="4694407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0FEC9-4E4D-4D11-9D13-9E42128D28DF}"/>
              </a:ext>
            </a:extLst>
          </p:cNvPr>
          <p:cNvSpPr txBox="1"/>
          <p:nvPr/>
        </p:nvSpPr>
        <p:spPr>
          <a:xfrm>
            <a:off x="6346170" y="5693818"/>
            <a:ext cx="1578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2F4BBC-D8FE-415C-8A6F-34ECFC0B049A}"/>
              </a:ext>
            </a:extLst>
          </p:cNvPr>
          <p:cNvSpPr txBox="1"/>
          <p:nvPr/>
        </p:nvSpPr>
        <p:spPr>
          <a:xfrm>
            <a:off x="9363202" y="5693818"/>
            <a:ext cx="1547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Relatório</a:t>
            </a: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9ED3610C-5103-4971-98C9-61610EC7D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501479" y="4443442"/>
            <a:ext cx="1271370" cy="127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99BCF3A-4079-4A40-90A4-84E8E7BC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3</a:t>
            </a:fld>
            <a:endParaRPr lang="pt-BR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AA9734-97A8-4F9A-9DD1-4E2BFABB5BE5}"/>
              </a:ext>
            </a:extLst>
          </p:cNvPr>
          <p:cNvSpPr txBox="1">
            <a:spLocks/>
          </p:cNvSpPr>
          <p:nvPr/>
        </p:nvSpPr>
        <p:spPr>
          <a:xfrm>
            <a:off x="613405" y="314829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Contexto Geral</a:t>
            </a:r>
            <a:endParaRPr kumimoji="0" lang="en-GB" sz="3600" b="1" i="1" u="none" strike="noStrike" kern="1200" cap="none" spc="0" normalizeH="0" baseline="0" noProof="0" dirty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9032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A9543-BF1C-41F4-8757-CD8CE298D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6" y="681793"/>
            <a:ext cx="5808313" cy="396117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7AA9734-97A8-4F9A-9DD1-4E2BFABB5BE5}"/>
              </a:ext>
            </a:extLst>
          </p:cNvPr>
          <p:cNvSpPr txBox="1">
            <a:spLocks/>
          </p:cNvSpPr>
          <p:nvPr/>
        </p:nvSpPr>
        <p:spPr>
          <a:xfrm>
            <a:off x="613405" y="314829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Contexto Geral</a:t>
            </a:r>
            <a:endParaRPr kumimoji="0" lang="en-GB" sz="3600" b="1" i="1" u="none" strike="noStrike" kern="1200" cap="none" spc="0" normalizeH="0" baseline="0" noProof="0" dirty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9D4768-7B98-4B04-AC8E-D00767882C95}"/>
              </a:ext>
            </a:extLst>
          </p:cNvPr>
          <p:cNvSpPr txBox="1"/>
          <p:nvPr/>
        </p:nvSpPr>
        <p:spPr>
          <a:xfrm>
            <a:off x="5947405" y="1266996"/>
            <a:ext cx="58435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Cada variável forma uma coluna.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Cada observação forma uma linha.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Cada tipo de unidade observacional forma uma tabela.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tabela de fatos contém fatos (ou medidas) de negócios e chaves estrangeiras que se referem a chaves candidatas (normalmente chaves primárias) nas tabelas de dimensões.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As tabelas de dimensões contêm atributos descritivos (ou campos) que normalmente são campos de texto (ou números discretos que se comportam como texto).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D2FD35-D412-45FF-8519-25896DD41C3A}"/>
              </a:ext>
            </a:extLst>
          </p:cNvPr>
          <p:cNvSpPr txBox="1">
            <a:spLocks/>
          </p:cNvSpPr>
          <p:nvPr/>
        </p:nvSpPr>
        <p:spPr>
          <a:xfrm>
            <a:off x="5947405" y="681745"/>
            <a:ext cx="5631190" cy="630000"/>
          </a:xfrm>
          <a:prstGeom prst="rect">
            <a:avLst/>
          </a:prstGeom>
        </p:spPr>
        <p:txBody>
          <a:bodyPr vert="horz" lIns="0" tIns="0" rIns="0" bIns="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Data </a:t>
            </a:r>
            <a:r>
              <a:rPr kumimoji="0" lang="pt-BR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Tidying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(Organização de dados)</a:t>
            </a:r>
            <a:endParaRPr kumimoji="0" lang="en-GB" sz="3600" b="1" i="1" u="none" strike="noStrike" kern="1200" cap="none" spc="0" normalizeH="0" baseline="0" noProof="0" dirty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EF7652-9910-4522-A604-D486321CFBCF}"/>
              </a:ext>
            </a:extLst>
          </p:cNvPr>
          <p:cNvSpPr txBox="1"/>
          <p:nvPr/>
        </p:nvSpPr>
        <p:spPr>
          <a:xfrm>
            <a:off x="9160934" y="6176255"/>
            <a:ext cx="209973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https://cran.r-project.org/web/packages/tidyr/vignettes/tidy-data.html</a:t>
            </a:r>
            <a:endParaRPr lang="en-US" sz="1100" dirty="0"/>
          </a:p>
        </p:txBody>
      </p:sp>
      <p:pic>
        <p:nvPicPr>
          <p:cNvPr id="1026" name="Picture 2" descr="Fact Table - Definition, Examples and Four Steps Design by Kimball">
            <a:extLst>
              <a:ext uri="{FF2B5EF4-FFF2-40B4-BE49-F238E27FC236}">
                <a16:creationId xmlns:a16="http://schemas.microsoft.com/office/drawing/2014/main" id="{DE3B7601-5AB3-4133-9AFB-FBC3FFE30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473" y="4428067"/>
            <a:ext cx="4009791" cy="242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01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Resultado de imagem para table icon">
            <a:extLst>
              <a:ext uri="{FF2B5EF4-FFF2-40B4-BE49-F238E27FC236}">
                <a16:creationId xmlns:a16="http://schemas.microsoft.com/office/drawing/2014/main" id="{B40A32CA-66D9-4F97-8A42-49AEE5B0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0641" y="4722889"/>
            <a:ext cx="1986002" cy="200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A9543-BF1C-41F4-8757-CD8CE298D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900"/>
            <a:ext cx="5808313" cy="3961171"/>
          </a:xfrm>
          <a:prstGeom prst="rect">
            <a:avLst/>
          </a:prstGeom>
        </p:spPr>
      </p:pic>
      <p:pic>
        <p:nvPicPr>
          <p:cNvPr id="1026" name="Picture 2" descr="Resultado de imagem para table icon">
            <a:extLst>
              <a:ext uri="{FF2B5EF4-FFF2-40B4-BE49-F238E27FC236}">
                <a16:creationId xmlns:a16="http://schemas.microsoft.com/office/drawing/2014/main" id="{0612DBDA-E13D-417B-96D3-DD16C0571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8596" y="2147028"/>
            <a:ext cx="1986002" cy="200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3CEFA7-F291-42EE-8530-8A227FB6BE2A}"/>
              </a:ext>
            </a:extLst>
          </p:cNvPr>
          <p:cNvSpPr txBox="1"/>
          <p:nvPr/>
        </p:nvSpPr>
        <p:spPr>
          <a:xfrm>
            <a:off x="10131954" y="2690321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Campos / Colunas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E003B5-9FF5-45AB-8E2D-A02DABBF7D46}"/>
              </a:ext>
            </a:extLst>
          </p:cNvPr>
          <p:cNvSpPr/>
          <p:nvPr/>
        </p:nvSpPr>
        <p:spPr>
          <a:xfrm>
            <a:off x="9182230" y="2766364"/>
            <a:ext cx="908750" cy="2172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7CBA2EA-641D-451E-AAA9-2CD28673B39F}"/>
              </a:ext>
            </a:extLst>
          </p:cNvPr>
          <p:cNvSpPr/>
          <p:nvPr/>
        </p:nvSpPr>
        <p:spPr>
          <a:xfrm rot="5400000">
            <a:off x="6105362" y="1402421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A85CE7-03E2-423C-A1A8-5F90C3CD5643}"/>
              </a:ext>
            </a:extLst>
          </p:cNvPr>
          <p:cNvSpPr txBox="1"/>
          <p:nvPr/>
        </p:nvSpPr>
        <p:spPr>
          <a:xfrm>
            <a:off x="10131954" y="3262319"/>
            <a:ext cx="186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Registros / Linhas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D8BF50-3681-45FD-A12A-817C4B899E05}"/>
              </a:ext>
            </a:extLst>
          </p:cNvPr>
          <p:cNvSpPr/>
          <p:nvPr/>
        </p:nvSpPr>
        <p:spPr>
          <a:xfrm>
            <a:off x="9182230" y="3338362"/>
            <a:ext cx="908750" cy="21724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902CA79-EC50-48AF-90C9-08DF1DF752FF}"/>
              </a:ext>
            </a:extLst>
          </p:cNvPr>
          <p:cNvSpPr/>
          <p:nvPr/>
        </p:nvSpPr>
        <p:spPr>
          <a:xfrm>
            <a:off x="5117592" y="2629664"/>
            <a:ext cx="978408" cy="48463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D387E-7D55-4A18-8ECB-48B640235066}"/>
              </a:ext>
            </a:extLst>
          </p:cNvPr>
          <p:cNvSpPr txBox="1"/>
          <p:nvPr/>
        </p:nvSpPr>
        <p:spPr>
          <a:xfrm>
            <a:off x="10131954" y="3834085"/>
            <a:ext cx="1826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Relacionamentos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DF0FA5C-8538-4C5F-9F0E-AE99E75D3C5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07491" y="2487040"/>
            <a:ext cx="588963" cy="3903194"/>
          </a:xfrm>
          <a:prstGeom prst="bentConnector3">
            <a:avLst>
              <a:gd name="adj1" fmla="val 50000"/>
            </a:avLst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E1DFA5E-18C1-4531-9C7E-E9D2C94DDA50}"/>
              </a:ext>
            </a:extLst>
          </p:cNvPr>
          <p:cNvSpPr/>
          <p:nvPr/>
        </p:nvSpPr>
        <p:spPr>
          <a:xfrm>
            <a:off x="9182230" y="3899700"/>
            <a:ext cx="908750" cy="21724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2D4FFC-8A2F-4086-9986-BBBEB5AF0361}"/>
              </a:ext>
            </a:extLst>
          </p:cNvPr>
          <p:cNvSpPr txBox="1"/>
          <p:nvPr/>
        </p:nvSpPr>
        <p:spPr>
          <a:xfrm>
            <a:off x="6256295" y="4110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C71396-01EB-4167-A407-2C5ECD21623E}"/>
              </a:ext>
            </a:extLst>
          </p:cNvPr>
          <p:cNvSpPr txBox="1"/>
          <p:nvPr/>
        </p:nvSpPr>
        <p:spPr>
          <a:xfrm>
            <a:off x="10454024" y="44046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18675A-825E-4EA8-A7FD-CF8A937BDB15}"/>
              </a:ext>
            </a:extLst>
          </p:cNvPr>
          <p:cNvSpPr txBox="1"/>
          <p:nvPr/>
        </p:nvSpPr>
        <p:spPr>
          <a:xfrm>
            <a:off x="10131954" y="1622590"/>
            <a:ext cx="20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Table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 Tabela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121C89E-BB64-47B6-9AA8-DEF9D1E36F32}"/>
              </a:ext>
            </a:extLst>
          </p:cNvPr>
          <p:cNvSpPr/>
          <p:nvPr/>
        </p:nvSpPr>
        <p:spPr>
          <a:xfrm>
            <a:off x="9182230" y="1698633"/>
            <a:ext cx="908750" cy="2172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6892BF-1272-4E6D-9245-6E2CA4710E82}"/>
              </a:ext>
            </a:extLst>
          </p:cNvPr>
          <p:cNvSpPr txBox="1"/>
          <p:nvPr/>
        </p:nvSpPr>
        <p:spPr>
          <a:xfrm>
            <a:off x="10091615" y="2161563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Atributos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51DD547-BA51-464C-91B0-C8669B56FDBA}"/>
              </a:ext>
            </a:extLst>
          </p:cNvPr>
          <p:cNvSpPr/>
          <p:nvPr/>
        </p:nvSpPr>
        <p:spPr>
          <a:xfrm>
            <a:off x="9141891" y="2237606"/>
            <a:ext cx="908750" cy="217246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D2C2024A-731A-48EB-B4C0-3D940027612A}"/>
              </a:ext>
            </a:extLst>
          </p:cNvPr>
          <p:cNvSpPr/>
          <p:nvPr/>
        </p:nvSpPr>
        <p:spPr>
          <a:xfrm>
            <a:off x="5117592" y="2161563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8D1FC08-0CC7-4FAA-AB81-9CD33C7A9536}"/>
              </a:ext>
            </a:extLst>
          </p:cNvPr>
          <p:cNvSpPr txBox="1">
            <a:spLocks/>
          </p:cNvSpPr>
          <p:nvPr/>
        </p:nvSpPr>
        <p:spPr>
          <a:xfrm>
            <a:off x="613405" y="314829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Contexto Geral</a:t>
            </a:r>
            <a:endParaRPr kumimoji="0" lang="en-GB" sz="3600" b="1" i="1" u="none" strike="noStrike" kern="1200" cap="none" spc="0" normalizeH="0" baseline="0" noProof="0" dirty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01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0" grpId="0" animBg="1"/>
      <p:bldP spid="39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A9543-BF1C-41F4-8757-CD8CE298D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0" y="1528905"/>
            <a:ext cx="5808313" cy="3961171"/>
          </a:xfrm>
          <a:prstGeom prst="rect">
            <a:avLst/>
          </a:prstGeom>
        </p:spPr>
      </p:pic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4A70AE0-F9CF-4781-B269-F3C9CBC3F6F4}"/>
              </a:ext>
            </a:extLst>
          </p:cNvPr>
          <p:cNvGraphicFramePr>
            <a:graphicFrameLocks noGrp="1"/>
          </p:cNvGraphicFramePr>
          <p:nvPr/>
        </p:nvGraphicFramePr>
        <p:xfrm>
          <a:off x="5826724" y="1358409"/>
          <a:ext cx="2032000" cy="1866900"/>
        </p:xfrm>
        <a:graphic>
          <a:graphicData uri="http://schemas.openxmlformats.org/drawingml/2006/table">
            <a:tbl>
              <a:tblPr/>
              <a:tblGrid>
                <a:gridCol w="622300">
                  <a:extLst>
                    <a:ext uri="{9D8B030D-6E8A-4147-A177-3AD203B41FA5}">
                      <a16:colId xmlns:a16="http://schemas.microsoft.com/office/drawing/2014/main" val="3786448612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14105829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Tipo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32085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PM-01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Monitoramento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44426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PM-02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Monitoramento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55136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PB-01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Bombeamento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82061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PB-02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Bombeamento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8740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PZ-01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Piezométrico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98823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PZ-02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Piezométrico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384771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613405" y="314829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Contexto Geral</a:t>
            </a:r>
            <a:endParaRPr kumimoji="0" lang="en-GB" sz="3600" b="1" i="1" u="none" strike="noStrike" kern="1200" cap="none" spc="0" normalizeH="0" baseline="0" noProof="0" dirty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D7517D3-E0B6-4D95-90B4-93879C5997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79102" y="3061217"/>
            <a:ext cx="883027" cy="1249230"/>
          </a:xfrm>
          <a:prstGeom prst="bentConnector3">
            <a:avLst>
              <a:gd name="adj1" fmla="val 50000"/>
            </a:avLst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AE1CFEA-FB83-4B0F-B944-FA7264C76A99}"/>
              </a:ext>
            </a:extLst>
          </p:cNvPr>
          <p:cNvGraphicFramePr>
            <a:graphicFrameLocks noGrp="1"/>
          </p:cNvGraphicFramePr>
          <p:nvPr/>
        </p:nvGraphicFramePr>
        <p:xfrm>
          <a:off x="7063770" y="4146355"/>
          <a:ext cx="1919387" cy="2290180"/>
        </p:xfrm>
        <a:graphic>
          <a:graphicData uri="http://schemas.openxmlformats.org/drawingml/2006/table">
            <a:tbl>
              <a:tblPr/>
              <a:tblGrid>
                <a:gridCol w="534375">
                  <a:extLst>
                    <a:ext uri="{9D8B030D-6E8A-4147-A177-3AD203B41FA5}">
                      <a16:colId xmlns:a16="http://schemas.microsoft.com/office/drawing/2014/main" val="81573688"/>
                    </a:ext>
                  </a:extLst>
                </a:gridCol>
                <a:gridCol w="1385012">
                  <a:extLst>
                    <a:ext uri="{9D8B030D-6E8A-4147-A177-3AD203B41FA5}">
                      <a16:colId xmlns:a16="http://schemas.microsoft.com/office/drawing/2014/main" val="1948144304"/>
                    </a:ext>
                  </a:extLst>
                </a:gridCol>
              </a:tblGrid>
              <a:tr h="229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Nome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Data Amostragem</a:t>
                      </a:r>
                    </a:p>
                  </a:txBody>
                  <a:tcPr marL="5453" marR="5453" marT="5453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405856"/>
                  </a:ext>
                </a:extLst>
              </a:tr>
              <a:tr h="229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PM-01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01-Jan-19</a:t>
                      </a:r>
                    </a:p>
                  </a:txBody>
                  <a:tcPr marL="5453" marR="5453" marT="5453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204483"/>
                  </a:ext>
                </a:extLst>
              </a:tr>
              <a:tr h="229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PM-01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01-Feb-19</a:t>
                      </a:r>
                    </a:p>
                  </a:txBody>
                  <a:tcPr marL="5453" marR="5453" marT="5453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7082289"/>
                  </a:ext>
                </a:extLst>
              </a:tr>
              <a:tr h="229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PM-01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01-Mar-19</a:t>
                      </a:r>
                    </a:p>
                  </a:txBody>
                  <a:tcPr marL="5453" marR="5453" marT="5453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85596"/>
                  </a:ext>
                </a:extLst>
              </a:tr>
              <a:tr h="229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PM-02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01-Jan-19</a:t>
                      </a:r>
                    </a:p>
                  </a:txBody>
                  <a:tcPr marL="5453" marR="5453" marT="5453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42586"/>
                  </a:ext>
                </a:extLst>
              </a:tr>
              <a:tr h="229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PM-02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01-Feb-19</a:t>
                      </a:r>
                    </a:p>
                  </a:txBody>
                  <a:tcPr marL="5453" marR="5453" marT="5453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768211"/>
                  </a:ext>
                </a:extLst>
              </a:tr>
              <a:tr h="229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PM-02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01-Mar-19</a:t>
                      </a:r>
                    </a:p>
                  </a:txBody>
                  <a:tcPr marL="5453" marR="5453" marT="5453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037025"/>
                  </a:ext>
                </a:extLst>
              </a:tr>
              <a:tr h="229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PB-01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01-Jan-19</a:t>
                      </a:r>
                    </a:p>
                  </a:txBody>
                  <a:tcPr marL="5453" marR="5453" marT="5453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296507"/>
                  </a:ext>
                </a:extLst>
              </a:tr>
              <a:tr h="229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PB-01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01-Feb-19</a:t>
                      </a:r>
                    </a:p>
                  </a:txBody>
                  <a:tcPr marL="5453" marR="5453" marT="5453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75481"/>
                  </a:ext>
                </a:extLst>
              </a:tr>
              <a:tr h="22901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PB-01</a:t>
                      </a:r>
                    </a:p>
                  </a:txBody>
                  <a:tcPr marL="5453" marR="5453" marT="5453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01-Mar-19</a:t>
                      </a:r>
                    </a:p>
                  </a:txBody>
                  <a:tcPr marL="5453" marR="5453" marT="5453" marB="0" anchor="b">
                    <a:lnL>
                      <a:noFill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8879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5DD4CD9-8EE1-4DCD-ACA0-106F0DBFC05F}"/>
              </a:ext>
            </a:extLst>
          </p:cNvPr>
          <p:cNvSpPr txBox="1"/>
          <p:nvPr/>
        </p:nvSpPr>
        <p:spPr>
          <a:xfrm>
            <a:off x="10131954" y="2690321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Campos / Colunas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6578A1-7911-4BB6-976B-6238B090BC2A}"/>
              </a:ext>
            </a:extLst>
          </p:cNvPr>
          <p:cNvSpPr/>
          <p:nvPr/>
        </p:nvSpPr>
        <p:spPr>
          <a:xfrm>
            <a:off x="9182230" y="2766364"/>
            <a:ext cx="908750" cy="2172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C2B31C0-D503-40E2-917E-C3C7B030BE7C}"/>
              </a:ext>
            </a:extLst>
          </p:cNvPr>
          <p:cNvSpPr/>
          <p:nvPr/>
        </p:nvSpPr>
        <p:spPr>
          <a:xfrm rot="5400000">
            <a:off x="5639904" y="515876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0EAADC-60EE-4C62-87A6-8CEE40DA1269}"/>
              </a:ext>
            </a:extLst>
          </p:cNvPr>
          <p:cNvSpPr txBox="1"/>
          <p:nvPr/>
        </p:nvSpPr>
        <p:spPr>
          <a:xfrm>
            <a:off x="10131954" y="3262319"/>
            <a:ext cx="186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Registros / Linhas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F9654F-BDB8-4D51-B5E1-905219D1E32E}"/>
              </a:ext>
            </a:extLst>
          </p:cNvPr>
          <p:cNvSpPr/>
          <p:nvPr/>
        </p:nvSpPr>
        <p:spPr>
          <a:xfrm>
            <a:off x="9182230" y="3338362"/>
            <a:ext cx="908750" cy="21724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5189FFD-BFA1-434C-A6C0-7817BF3EDA84}"/>
              </a:ext>
            </a:extLst>
          </p:cNvPr>
          <p:cNvSpPr/>
          <p:nvPr/>
        </p:nvSpPr>
        <p:spPr>
          <a:xfrm rot="10800000">
            <a:off x="7899698" y="1485900"/>
            <a:ext cx="978408" cy="48463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7FFBC2-2C4B-425E-904B-D7ED6776A0C1}"/>
              </a:ext>
            </a:extLst>
          </p:cNvPr>
          <p:cNvSpPr txBox="1"/>
          <p:nvPr/>
        </p:nvSpPr>
        <p:spPr>
          <a:xfrm>
            <a:off x="10131954" y="3834085"/>
            <a:ext cx="1826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Relacionamentos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20814C-AF86-45C8-8ABA-5B2D61DAFC1B}"/>
              </a:ext>
            </a:extLst>
          </p:cNvPr>
          <p:cNvSpPr/>
          <p:nvPr/>
        </p:nvSpPr>
        <p:spPr>
          <a:xfrm>
            <a:off x="9182230" y="3899700"/>
            <a:ext cx="908750" cy="21724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6118DD-A394-451A-90D1-177BFED0894D}"/>
              </a:ext>
            </a:extLst>
          </p:cNvPr>
          <p:cNvSpPr txBox="1"/>
          <p:nvPr/>
        </p:nvSpPr>
        <p:spPr>
          <a:xfrm>
            <a:off x="10131954" y="1622590"/>
            <a:ext cx="20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Table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 Tabela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FABFE3-C105-4581-AE99-356ABB719FD2}"/>
              </a:ext>
            </a:extLst>
          </p:cNvPr>
          <p:cNvSpPr/>
          <p:nvPr/>
        </p:nvSpPr>
        <p:spPr>
          <a:xfrm>
            <a:off x="9182230" y="1698633"/>
            <a:ext cx="908750" cy="21724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7F800-9101-4B15-A265-C121877B62A7}"/>
              </a:ext>
            </a:extLst>
          </p:cNvPr>
          <p:cNvSpPr txBox="1"/>
          <p:nvPr/>
        </p:nvSpPr>
        <p:spPr>
          <a:xfrm>
            <a:off x="10091615" y="2161563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Atributos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2A4094-5935-48DC-9B76-808855C42B13}"/>
              </a:ext>
            </a:extLst>
          </p:cNvPr>
          <p:cNvSpPr/>
          <p:nvPr/>
        </p:nvSpPr>
        <p:spPr>
          <a:xfrm>
            <a:off x="9141891" y="2237606"/>
            <a:ext cx="908750" cy="217246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FB9B250-1A0E-4263-B992-B61EEFE2CDEC}"/>
              </a:ext>
            </a:extLst>
          </p:cNvPr>
          <p:cNvSpPr/>
          <p:nvPr/>
        </p:nvSpPr>
        <p:spPr>
          <a:xfrm>
            <a:off x="4712089" y="1210909"/>
            <a:ext cx="978408" cy="48463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E4B20F-16CD-4AD2-8D65-27728CC12238}"/>
              </a:ext>
            </a:extLst>
          </p:cNvPr>
          <p:cNvSpPr txBox="1"/>
          <p:nvPr/>
        </p:nvSpPr>
        <p:spPr>
          <a:xfrm>
            <a:off x="5735098" y="3206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DED34D-9661-4E64-9A00-4A36A5832FEC}"/>
              </a:ext>
            </a:extLst>
          </p:cNvPr>
          <p:cNvSpPr txBox="1"/>
          <p:nvPr/>
        </p:nvSpPr>
        <p:spPr>
          <a:xfrm>
            <a:off x="7345231" y="38340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6F26B42-DC24-4D30-BC2D-5AC97A13DC88}"/>
              </a:ext>
            </a:extLst>
          </p:cNvPr>
          <p:cNvSpPr/>
          <p:nvPr/>
        </p:nvSpPr>
        <p:spPr>
          <a:xfrm rot="10800000">
            <a:off x="7899698" y="2083725"/>
            <a:ext cx="978408" cy="48463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0569DF8-7169-4144-96A8-AD69AB0D1BA1}"/>
              </a:ext>
            </a:extLst>
          </p:cNvPr>
          <p:cNvSpPr/>
          <p:nvPr/>
        </p:nvSpPr>
        <p:spPr>
          <a:xfrm rot="5400000">
            <a:off x="6816882" y="507317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E41926A-DEEC-46EC-B695-DBE477AC5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E457CC-DBF0-4762-BDB7-59A08AED7E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70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A9543-BF1C-41F4-8757-CD8CE298D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5808313" cy="3961171"/>
          </a:xfrm>
          <a:prstGeom prst="rect">
            <a:avLst/>
          </a:prstGeom>
        </p:spPr>
      </p:pic>
      <p:sp>
        <p:nvSpPr>
          <p:cNvPr id="12" name="CaixaDeTexto 32">
            <a:extLst>
              <a:ext uri="{FF2B5EF4-FFF2-40B4-BE49-F238E27FC236}">
                <a16:creationId xmlns:a16="http://schemas.microsoft.com/office/drawing/2014/main" id="{2AB7A0D2-A837-43A7-8399-F02FDD76118D}"/>
              </a:ext>
            </a:extLst>
          </p:cNvPr>
          <p:cNvSpPr txBox="1"/>
          <p:nvPr/>
        </p:nvSpPr>
        <p:spPr>
          <a:xfrm>
            <a:off x="6096000" y="1479515"/>
            <a:ext cx="5891122" cy="1554272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Modelo de Dados / </a:t>
            </a:r>
            <a:r>
              <a:rPr kumimoji="0" lang="pt-BR" sz="2000" b="1" i="1" u="none" strike="noStrike" kern="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</a:t>
            </a:r>
            <a:r>
              <a:rPr kumimoji="0" lang="pt-BR" sz="2000" b="1" i="1" u="none" strike="noStrike" kern="0" cap="none" spc="0" normalizeH="0" baseline="0" noProof="0" err="1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Model</a:t>
            </a:r>
            <a:r>
              <a:rPr kumimoji="0" lang="pt-BR" sz="2000" b="1" i="1" u="none" strike="noStrike" kern="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pt-BR" sz="2000" b="1" i="0" u="none" strike="noStrike" kern="0" cap="none" spc="0" normalizeH="0" baseline="0" noProof="0">
                <a:ln>
                  <a:noFill/>
                </a:ln>
                <a:solidFill>
                  <a:srgbClr val="E4610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é: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610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Um modelo abstrato que organiza elementos de dados e padroniza como eles se relacionam entre si e com as propriedades das entidades do mundo real.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F42BB-3D32-48B9-855E-6BF9B3FDFB32}"/>
              </a:ext>
            </a:extLst>
          </p:cNvPr>
          <p:cNvSpPr/>
          <p:nvPr/>
        </p:nvSpPr>
        <p:spPr>
          <a:xfrm>
            <a:off x="4305029" y="4224984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98C47A-8673-4077-A944-BAE71FACE2D7}"/>
              </a:ext>
            </a:extLst>
          </p:cNvPr>
          <p:cNvSpPr/>
          <p:nvPr/>
        </p:nvSpPr>
        <p:spPr>
          <a:xfrm>
            <a:off x="3701714" y="5066020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DDC29-1F89-402A-9ADB-48CCFC8CF8EB}"/>
              </a:ext>
            </a:extLst>
          </p:cNvPr>
          <p:cNvSpPr/>
          <p:nvPr/>
        </p:nvSpPr>
        <p:spPr>
          <a:xfrm>
            <a:off x="4910907" y="5023054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E4D1D1-A46C-4901-A4D2-F3223B48602C}"/>
              </a:ext>
            </a:extLst>
          </p:cNvPr>
          <p:cNvSpPr/>
          <p:nvPr/>
        </p:nvSpPr>
        <p:spPr>
          <a:xfrm>
            <a:off x="3326910" y="5816544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9BCF21-17B9-4B12-BD96-C5A05DB0E9F3}"/>
              </a:ext>
            </a:extLst>
          </p:cNvPr>
          <p:cNvSpPr/>
          <p:nvPr/>
        </p:nvSpPr>
        <p:spPr>
          <a:xfrm>
            <a:off x="4034068" y="5809473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A21F4F-382C-4891-9448-B02A28ADC34D}"/>
              </a:ext>
            </a:extLst>
          </p:cNvPr>
          <p:cNvSpPr/>
          <p:nvPr/>
        </p:nvSpPr>
        <p:spPr>
          <a:xfrm>
            <a:off x="4910907" y="5797770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0AB6F8-E1F3-4A4B-B0C3-50B46EC383EB}"/>
              </a:ext>
            </a:extLst>
          </p:cNvPr>
          <p:cNvCxnSpPr>
            <a:stCxn id="2" idx="2"/>
            <a:endCxn id="11" idx="0"/>
          </p:cNvCxnSpPr>
          <p:nvPr/>
        </p:nvCxnSpPr>
        <p:spPr>
          <a:xfrm flipH="1">
            <a:off x="3965665" y="4752885"/>
            <a:ext cx="603315" cy="3131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9F97CC-401B-4E20-AD5B-366ECA94D50C}"/>
              </a:ext>
            </a:extLst>
          </p:cNvPr>
          <p:cNvCxnSpPr>
            <a:cxnSpLocks/>
            <a:stCxn id="2" idx="2"/>
            <a:endCxn id="13" idx="0"/>
          </p:cNvCxnSpPr>
          <p:nvPr/>
        </p:nvCxnSpPr>
        <p:spPr>
          <a:xfrm>
            <a:off x="4568980" y="4752885"/>
            <a:ext cx="605878" cy="2701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A2218A-26F4-4D22-B0A6-81C21657B165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flipH="1">
            <a:off x="3590861" y="5593921"/>
            <a:ext cx="374804" cy="2226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34A472F-FCDD-4CAC-A344-C90D5BDBD80F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3965665" y="5593921"/>
            <a:ext cx="332354" cy="2155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F8B5C9-7F85-400F-805D-E55C93AB34B8}"/>
              </a:ext>
            </a:extLst>
          </p:cNvPr>
          <p:cNvCxnSpPr>
            <a:cxnSpLocks/>
            <a:stCxn id="18" idx="0"/>
            <a:endCxn id="13" idx="2"/>
          </p:cNvCxnSpPr>
          <p:nvPr/>
        </p:nvCxnSpPr>
        <p:spPr>
          <a:xfrm flipV="1">
            <a:off x="5174858" y="5550955"/>
            <a:ext cx="0" cy="2468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1F85E86-2B23-4734-8695-56E43F9E62CF}"/>
              </a:ext>
            </a:extLst>
          </p:cNvPr>
          <p:cNvSpPr/>
          <p:nvPr/>
        </p:nvSpPr>
        <p:spPr>
          <a:xfrm>
            <a:off x="10701033" y="4845104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DCA167-D030-4A48-B843-24D23B2553D7}"/>
              </a:ext>
            </a:extLst>
          </p:cNvPr>
          <p:cNvSpPr/>
          <p:nvPr/>
        </p:nvSpPr>
        <p:spPr>
          <a:xfrm>
            <a:off x="10217470" y="5672493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16C2AB-A98A-4D24-941F-7874B0066344}"/>
              </a:ext>
            </a:extLst>
          </p:cNvPr>
          <p:cNvSpPr/>
          <p:nvPr/>
        </p:nvSpPr>
        <p:spPr>
          <a:xfrm>
            <a:off x="11228933" y="5686139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3C78BC0-115E-4136-950A-843B1B82640E}"/>
              </a:ext>
            </a:extLst>
          </p:cNvPr>
          <p:cNvSpPr/>
          <p:nvPr/>
        </p:nvSpPr>
        <p:spPr>
          <a:xfrm>
            <a:off x="9681829" y="4808077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F2D25C9-B866-450C-8193-DE241CA63F78}"/>
              </a:ext>
            </a:extLst>
          </p:cNvPr>
          <p:cNvSpPr/>
          <p:nvPr/>
        </p:nvSpPr>
        <p:spPr>
          <a:xfrm>
            <a:off x="10217471" y="4124001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4B7C4F-BD96-4272-A8F2-043E2A6ADAC0}"/>
              </a:ext>
            </a:extLst>
          </p:cNvPr>
          <p:cNvSpPr/>
          <p:nvPr/>
        </p:nvSpPr>
        <p:spPr>
          <a:xfrm>
            <a:off x="11228932" y="4124001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BD3120-9604-4C8B-AF8E-B199499B6992}"/>
              </a:ext>
            </a:extLst>
          </p:cNvPr>
          <p:cNvCxnSpPr>
            <a:stCxn id="33" idx="2"/>
            <a:endCxn id="34" idx="0"/>
          </p:cNvCxnSpPr>
          <p:nvPr/>
        </p:nvCxnSpPr>
        <p:spPr>
          <a:xfrm flipH="1">
            <a:off x="10481421" y="5373005"/>
            <a:ext cx="483563" cy="299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40787DC-0D75-4F3B-A8CB-A25C1B664221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>
            <a:off x="10964984" y="5373005"/>
            <a:ext cx="527900" cy="313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57F9AA-0875-434B-B5B0-BC0E1AACC0B2}"/>
              </a:ext>
            </a:extLst>
          </p:cNvPr>
          <p:cNvCxnSpPr>
            <a:cxnSpLocks/>
            <a:stCxn id="34" idx="0"/>
            <a:endCxn id="36" idx="2"/>
          </p:cNvCxnSpPr>
          <p:nvPr/>
        </p:nvCxnSpPr>
        <p:spPr>
          <a:xfrm flipH="1" flipV="1">
            <a:off x="9945780" y="5335978"/>
            <a:ext cx="535641" cy="336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7CFCF4F-8F77-4CFE-A1E4-FA7C55CAA5C3}"/>
              </a:ext>
            </a:extLst>
          </p:cNvPr>
          <p:cNvCxnSpPr>
            <a:cxnSpLocks/>
            <a:stCxn id="33" idx="0"/>
            <a:endCxn id="37" idx="2"/>
          </p:cNvCxnSpPr>
          <p:nvPr/>
        </p:nvCxnSpPr>
        <p:spPr>
          <a:xfrm flipH="1" flipV="1">
            <a:off x="10481422" y="4651902"/>
            <a:ext cx="483562" cy="1932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446038-4157-4A5F-8C24-81BD1071AFAC}"/>
              </a:ext>
            </a:extLst>
          </p:cNvPr>
          <p:cNvCxnSpPr>
            <a:cxnSpLocks/>
            <a:stCxn id="38" idx="2"/>
            <a:endCxn id="33" idx="0"/>
          </p:cNvCxnSpPr>
          <p:nvPr/>
        </p:nvCxnSpPr>
        <p:spPr>
          <a:xfrm flipH="1">
            <a:off x="10964984" y="4651902"/>
            <a:ext cx="527899" cy="1932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A1D6405-F450-47E7-ACF6-AC2F55D0B28E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>
            <a:off x="11492883" y="4651902"/>
            <a:ext cx="1" cy="1034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D35ABAA-85FA-433A-90E3-6F6E6C970664}"/>
              </a:ext>
            </a:extLst>
          </p:cNvPr>
          <p:cNvSpPr/>
          <p:nvPr/>
        </p:nvSpPr>
        <p:spPr>
          <a:xfrm>
            <a:off x="7349145" y="4957742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5937BC9-283E-4A9A-9A3D-1A0952F86F3C}"/>
              </a:ext>
            </a:extLst>
          </p:cNvPr>
          <p:cNvSpPr/>
          <p:nvPr/>
        </p:nvSpPr>
        <p:spPr>
          <a:xfrm>
            <a:off x="6865582" y="5785131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89C9F1C-F1D0-4742-AA27-EA01FD21C066}"/>
              </a:ext>
            </a:extLst>
          </p:cNvPr>
          <p:cNvSpPr/>
          <p:nvPr/>
        </p:nvSpPr>
        <p:spPr>
          <a:xfrm>
            <a:off x="7877045" y="5798777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F4E6D68-B203-490F-B564-0F11C9FA6B5E}"/>
              </a:ext>
            </a:extLst>
          </p:cNvPr>
          <p:cNvSpPr/>
          <p:nvPr/>
        </p:nvSpPr>
        <p:spPr>
          <a:xfrm>
            <a:off x="6865583" y="4236639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1FD52D8-3B31-4CF0-AEC2-890AB00F7FBC}"/>
              </a:ext>
            </a:extLst>
          </p:cNvPr>
          <p:cNvSpPr/>
          <p:nvPr/>
        </p:nvSpPr>
        <p:spPr>
          <a:xfrm>
            <a:off x="7877045" y="4220602"/>
            <a:ext cx="527901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CE71257-FE38-4071-857D-8870798700FF}"/>
              </a:ext>
            </a:extLst>
          </p:cNvPr>
          <p:cNvCxnSpPr>
            <a:stCxn id="68" idx="2"/>
            <a:endCxn id="69" idx="0"/>
          </p:cNvCxnSpPr>
          <p:nvPr/>
        </p:nvCxnSpPr>
        <p:spPr>
          <a:xfrm flipH="1">
            <a:off x="7129533" y="5485643"/>
            <a:ext cx="483563" cy="299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DB442BA-EDE3-4B45-9C9F-481156678C29}"/>
              </a:ext>
            </a:extLst>
          </p:cNvPr>
          <p:cNvCxnSpPr>
            <a:cxnSpLocks/>
            <a:stCxn id="68" idx="2"/>
            <a:endCxn id="70" idx="0"/>
          </p:cNvCxnSpPr>
          <p:nvPr/>
        </p:nvCxnSpPr>
        <p:spPr>
          <a:xfrm>
            <a:off x="7613096" y="5485643"/>
            <a:ext cx="527900" cy="313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864C141-8B2E-451D-8EDE-2B74118EE436}"/>
              </a:ext>
            </a:extLst>
          </p:cNvPr>
          <p:cNvCxnSpPr>
            <a:cxnSpLocks/>
            <a:stCxn id="68" idx="0"/>
            <a:endCxn id="72" idx="2"/>
          </p:cNvCxnSpPr>
          <p:nvPr/>
        </p:nvCxnSpPr>
        <p:spPr>
          <a:xfrm flipH="1" flipV="1">
            <a:off x="7129534" y="4764540"/>
            <a:ext cx="483562" cy="1932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4731680-AF0F-4404-AD7C-966F1DB92AE5}"/>
              </a:ext>
            </a:extLst>
          </p:cNvPr>
          <p:cNvCxnSpPr>
            <a:cxnSpLocks/>
            <a:stCxn id="73" idx="2"/>
            <a:endCxn id="68" idx="0"/>
          </p:cNvCxnSpPr>
          <p:nvPr/>
        </p:nvCxnSpPr>
        <p:spPr>
          <a:xfrm flipH="1">
            <a:off x="7613096" y="4748503"/>
            <a:ext cx="527900" cy="209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878293-335B-4ECB-B322-C2A04FFE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E457CC-DBF0-4762-BDB7-59A08AED7E6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C12FBDBC-CFE8-4B6B-8CDA-B9FCF261661B}"/>
              </a:ext>
            </a:extLst>
          </p:cNvPr>
          <p:cNvSpPr txBox="1">
            <a:spLocks/>
          </p:cNvSpPr>
          <p:nvPr/>
        </p:nvSpPr>
        <p:spPr>
          <a:xfrm>
            <a:off x="613405" y="314829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Contexto Geral</a:t>
            </a:r>
            <a:endParaRPr kumimoji="0" lang="en-GB" sz="3600" b="1" i="1" u="none" strike="noStrike" kern="1200" cap="none" spc="0" normalizeH="0" baseline="0" noProof="0" dirty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6258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544B440-06AF-4733-A1B9-DC00A4283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5808313" cy="3961171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6E33994-E2E4-4D10-8C6E-DBBD6AE8E1FA}"/>
              </a:ext>
            </a:extLst>
          </p:cNvPr>
          <p:cNvSpPr/>
          <p:nvPr/>
        </p:nvSpPr>
        <p:spPr>
          <a:xfrm>
            <a:off x="8639246" y="2262837"/>
            <a:ext cx="3462910" cy="2688174"/>
          </a:xfrm>
          <a:prstGeom prst="roundRect">
            <a:avLst/>
          </a:prstGeom>
          <a:gradFill rotWithShape="1">
            <a:gsLst>
              <a:gs pos="0">
                <a:srgbClr val="00A9E4">
                  <a:satMod val="103000"/>
                  <a:lumMod val="102000"/>
                  <a:tint val="94000"/>
                </a:srgbClr>
              </a:gs>
              <a:gs pos="50000">
                <a:srgbClr val="00A9E4">
                  <a:satMod val="110000"/>
                  <a:lumMod val="100000"/>
                  <a:shade val="100000"/>
                </a:srgbClr>
              </a:gs>
              <a:gs pos="100000">
                <a:srgbClr val="00A9E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00A9E4"/>
            </a:solidFill>
            <a:prstDash val="solid"/>
            <a:miter lim="800000"/>
          </a:ln>
          <a:effectLst/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2) Tipos de Transformação: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Filtragem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Classificação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Agregação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Junção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Limpeza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Eliminação de duplicados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Validação</a:t>
            </a:r>
          </a:p>
        </p:txBody>
      </p:sp>
      <p:pic>
        <p:nvPicPr>
          <p:cNvPr id="30" name="Picture 8">
            <a:extLst>
              <a:ext uri="{FF2B5EF4-FFF2-40B4-BE49-F238E27FC236}">
                <a16:creationId xmlns:a16="http://schemas.microsoft.com/office/drawing/2014/main" id="{0B706BD5-4858-4D4B-9037-CA1BAFA47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970731" y="3144411"/>
            <a:ext cx="824869" cy="82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BD25C3F-F321-48CC-8AFA-ED6C47D8D50A}"/>
              </a:ext>
            </a:extLst>
          </p:cNvPr>
          <p:cNvSpPr/>
          <p:nvPr/>
        </p:nvSpPr>
        <p:spPr>
          <a:xfrm>
            <a:off x="5335638" y="1245093"/>
            <a:ext cx="3246289" cy="2688174"/>
          </a:xfrm>
          <a:prstGeom prst="roundRect">
            <a:avLst/>
          </a:prstGeom>
          <a:gradFill rotWithShape="1">
            <a:gsLst>
              <a:gs pos="0">
                <a:srgbClr val="E4610F">
                  <a:satMod val="103000"/>
                  <a:lumMod val="102000"/>
                  <a:tint val="94000"/>
                </a:srgbClr>
              </a:gs>
              <a:gs pos="50000">
                <a:srgbClr val="E4610F">
                  <a:satMod val="110000"/>
                  <a:lumMod val="100000"/>
                  <a:shade val="100000"/>
                </a:srgbClr>
              </a:gs>
              <a:gs pos="100000">
                <a:srgbClr val="E4610F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4610F"/>
            </a:solidFill>
            <a:prstDash val="solid"/>
            <a:miter lim="800000"/>
          </a:ln>
          <a:effectLst/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1) Fontes de Extração: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Planilhas Excel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csv</a:t>
            </a: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</a:t>
            </a:r>
            <a:r>
              <a:rPr kumimoji="0" lang="pt-BR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txt</a:t>
            </a: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Websites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Sharepoint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PDF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SQL Server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Cloud, etc.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22927F4-3167-4E92-AB0B-178CBAA7A5F9}"/>
              </a:ext>
            </a:extLst>
          </p:cNvPr>
          <p:cNvSpPr/>
          <p:nvPr/>
        </p:nvSpPr>
        <p:spPr>
          <a:xfrm>
            <a:off x="5335638" y="4002036"/>
            <a:ext cx="3246289" cy="1997827"/>
          </a:xfrm>
          <a:prstGeom prst="roundRect">
            <a:avLst/>
          </a:prstGeom>
          <a:gradFill rotWithShape="1">
            <a:gsLst>
              <a:gs pos="0">
                <a:srgbClr val="C3D200">
                  <a:satMod val="103000"/>
                  <a:lumMod val="102000"/>
                  <a:tint val="94000"/>
                </a:srgbClr>
              </a:gs>
              <a:gs pos="50000">
                <a:srgbClr val="C3D200">
                  <a:satMod val="110000"/>
                  <a:lumMod val="100000"/>
                  <a:shade val="100000"/>
                </a:srgbClr>
              </a:gs>
              <a:gs pos="100000">
                <a:srgbClr val="C3D2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3D200"/>
            </a:solidFill>
            <a:prstDash val="solid"/>
            <a:miter lim="800000"/>
          </a:ln>
          <a:effectLst/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3) Locais de Carregamento: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Planilhas Excel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Power Bi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SSAS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Outros</a:t>
            </a:r>
          </a:p>
        </p:txBody>
      </p:sp>
      <p:pic>
        <p:nvPicPr>
          <p:cNvPr id="34" name="Picture 8">
            <a:extLst>
              <a:ext uri="{FF2B5EF4-FFF2-40B4-BE49-F238E27FC236}">
                <a16:creationId xmlns:a16="http://schemas.microsoft.com/office/drawing/2014/main" id="{5FD2FDE0-A38C-47DC-9DE2-99D7C1735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656809" y="4726003"/>
            <a:ext cx="824869" cy="82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DAB91DBB-AF2E-4112-9A15-827D94793EDA}"/>
              </a:ext>
            </a:extLst>
          </p:cNvPr>
          <p:cNvSpPr/>
          <p:nvPr/>
        </p:nvSpPr>
        <p:spPr>
          <a:xfrm rot="20101063">
            <a:off x="7962398" y="448178"/>
            <a:ext cx="2888063" cy="5392467"/>
          </a:xfrm>
          <a:prstGeom prst="curvedLeftArrow">
            <a:avLst/>
          </a:prstGeom>
          <a:solidFill>
            <a:sysClr val="window" lastClr="FFFFFF">
              <a:lumMod val="75000"/>
              <a:alpha val="40000"/>
            </a:sys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 Antiqua"/>
              <a:ea typeface="Times New Roman"/>
              <a:cs typeface="+mn-cs"/>
            </a:endParaRPr>
          </a:p>
        </p:txBody>
      </p:sp>
      <p:pic>
        <p:nvPicPr>
          <p:cNvPr id="40" name="Graphic 39" descr="Cloud Computing">
            <a:extLst>
              <a:ext uri="{FF2B5EF4-FFF2-40B4-BE49-F238E27FC236}">
                <a16:creationId xmlns:a16="http://schemas.microsoft.com/office/drawing/2014/main" id="{73E06D88-5CCA-4630-886A-A30A5FFA720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5325" y="2230011"/>
            <a:ext cx="914400" cy="914400"/>
          </a:xfrm>
          <a:prstGeom prst="rect">
            <a:avLst/>
          </a:prstGeom>
        </p:spPr>
      </p:pic>
      <p:pic>
        <p:nvPicPr>
          <p:cNvPr id="3" name="Graphic 2" descr="Single gear">
            <a:extLst>
              <a:ext uri="{FF2B5EF4-FFF2-40B4-BE49-F238E27FC236}">
                <a16:creationId xmlns:a16="http://schemas.microsoft.com/office/drawing/2014/main" id="{E9CD1D27-8AF3-44C1-A023-DC43D45B2CE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4016" y="3434970"/>
            <a:ext cx="498297" cy="49829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97BBB558-57AF-4815-95CA-73B43C897AB4}"/>
              </a:ext>
            </a:extLst>
          </p:cNvPr>
          <p:cNvSpPr txBox="1">
            <a:spLocks/>
          </p:cNvSpPr>
          <p:nvPr/>
        </p:nvSpPr>
        <p:spPr>
          <a:xfrm>
            <a:off x="613405" y="314829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Contexto Geral</a:t>
            </a:r>
            <a:endParaRPr kumimoji="0" lang="en-GB" sz="3600" b="1" i="1" u="none" strike="noStrike" kern="1200" cap="none" spc="0" normalizeH="0" baseline="0" noProof="0" dirty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8798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49E1BC-6A46-4338-8882-8EFEEECA0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95" y="545033"/>
            <a:ext cx="3209925" cy="30003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F4FD030-5AF5-47B5-8AB9-D45000CDC51C}"/>
              </a:ext>
            </a:extLst>
          </p:cNvPr>
          <p:cNvSpPr txBox="1">
            <a:spLocks/>
          </p:cNvSpPr>
          <p:nvPr/>
        </p:nvSpPr>
        <p:spPr>
          <a:xfrm>
            <a:off x="2187758" y="355226"/>
            <a:ext cx="3588832" cy="630000"/>
          </a:xfrm>
          <a:prstGeom prst="rect">
            <a:avLst/>
          </a:prstGeom>
        </p:spPr>
        <p:txBody>
          <a:bodyPr vert="horz" lIns="0" tIns="0" rIns="0" bIns="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Como estruturar dados ambientais?</a:t>
            </a:r>
            <a:endParaRPr kumimoji="0" lang="en-GB" sz="3600" b="1" i="1" u="none" strike="noStrike" kern="1200" cap="none" spc="0" normalizeH="0" baseline="0" noProof="0" dirty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8AFB9D-F7A6-46A1-9FE1-82D41359FD69}"/>
              </a:ext>
            </a:extLst>
          </p:cNvPr>
          <p:cNvSpPr/>
          <p:nvPr/>
        </p:nvSpPr>
        <p:spPr>
          <a:xfrm rot="5400000">
            <a:off x="3558248" y="675252"/>
            <a:ext cx="109585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10CBB-CEEF-4090-BCB2-D3B3B90BF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84" y="2382212"/>
            <a:ext cx="4247578" cy="403481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17505A3-A561-4E6B-A0CF-E315AA487D0D}"/>
              </a:ext>
            </a:extLst>
          </p:cNvPr>
          <p:cNvSpPr txBox="1">
            <a:spLocks/>
          </p:cNvSpPr>
          <p:nvPr/>
        </p:nvSpPr>
        <p:spPr>
          <a:xfrm>
            <a:off x="7244057" y="1902492"/>
            <a:ext cx="3588832" cy="630000"/>
          </a:xfrm>
          <a:prstGeom prst="rect">
            <a:avLst/>
          </a:prstGeom>
        </p:spPr>
        <p:txBody>
          <a:bodyPr vert="horz" lIns="0" tIns="0" rIns="0" bIns="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Conheça seus Dados</a:t>
            </a:r>
            <a:endParaRPr kumimoji="0" lang="en-GB" sz="3600" b="1" i="1" u="none" strike="noStrike" kern="1200" cap="none" spc="0" normalizeH="0" baseline="0" noProof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66AE3E3-9F06-4705-AB84-F30F30B5B85F}"/>
              </a:ext>
            </a:extLst>
          </p:cNvPr>
          <p:cNvSpPr txBox="1">
            <a:spLocks/>
          </p:cNvSpPr>
          <p:nvPr/>
        </p:nvSpPr>
        <p:spPr>
          <a:xfrm>
            <a:off x="5277317" y="4111356"/>
            <a:ext cx="3588832" cy="630000"/>
          </a:xfrm>
          <a:prstGeom prst="rect">
            <a:avLst/>
          </a:prstGeom>
        </p:spPr>
        <p:txBody>
          <a:bodyPr vert="horz" lIns="0" tIns="0" rIns="0" bIns="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Conheça seus Dados</a:t>
            </a:r>
            <a:endParaRPr kumimoji="0" lang="en-GB" sz="3600" b="1" i="1" u="none" strike="noStrike" kern="1200" cap="none" spc="0" normalizeH="0" baseline="0" noProof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A65FF54-6D05-4720-8324-32E36EE5DB15}"/>
              </a:ext>
            </a:extLst>
          </p:cNvPr>
          <p:cNvSpPr txBox="1">
            <a:spLocks/>
          </p:cNvSpPr>
          <p:nvPr/>
        </p:nvSpPr>
        <p:spPr>
          <a:xfrm>
            <a:off x="8472683" y="3006924"/>
            <a:ext cx="3588832" cy="630000"/>
          </a:xfrm>
          <a:prstGeom prst="rect">
            <a:avLst/>
          </a:prstGeom>
        </p:spPr>
        <p:txBody>
          <a:bodyPr vert="horz" lIns="0" tIns="0" rIns="0" bIns="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Conheça seus Dados</a:t>
            </a:r>
            <a:endParaRPr kumimoji="0" lang="en-GB" sz="3600" b="1" i="1" u="none" strike="noStrike" kern="1200" cap="none" spc="0" normalizeH="0" baseline="0" noProof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3FB8935-3B2E-417B-B48E-34F513C30FD4}"/>
              </a:ext>
            </a:extLst>
          </p:cNvPr>
          <p:cNvSpPr txBox="1">
            <a:spLocks/>
          </p:cNvSpPr>
          <p:nvPr/>
        </p:nvSpPr>
        <p:spPr>
          <a:xfrm>
            <a:off x="8472683" y="5719657"/>
            <a:ext cx="3588832" cy="630000"/>
          </a:xfrm>
          <a:prstGeom prst="rect">
            <a:avLst/>
          </a:prstGeom>
        </p:spPr>
        <p:txBody>
          <a:bodyPr vert="horz" lIns="0" tIns="0" rIns="0" bIns="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F78B1F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Conheça seus Dados</a:t>
            </a:r>
            <a:endParaRPr kumimoji="0" lang="en-GB" sz="3600" b="1" i="1" u="none" strike="noStrike" kern="1200" cap="none" spc="0" normalizeH="0" baseline="0" noProof="0">
              <a:ln>
                <a:noFill/>
              </a:ln>
              <a:solidFill>
                <a:srgbClr val="F78B1F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50E2997-1474-4E9D-94DB-42704FA01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457CC-DBF0-4762-BDB7-59A08AED7E6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0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6" grpId="0"/>
      <p:bldP spid="27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3341"/>
      </a:dk2>
      <a:lt2>
        <a:srgbClr val="E2E8E2"/>
      </a:lt2>
      <a:accent1>
        <a:srgbClr val="CB44C9"/>
      </a:accent1>
      <a:accent2>
        <a:srgbClr val="8637BB"/>
      </a:accent2>
      <a:accent3>
        <a:srgbClr val="6048CC"/>
      </a:accent3>
      <a:accent4>
        <a:srgbClr val="3958BC"/>
      </a:accent4>
      <a:accent5>
        <a:srgbClr val="449CCB"/>
      </a:accent5>
      <a:accent6>
        <a:srgbClr val="31B5AC"/>
      </a:accent6>
      <a:hlink>
        <a:srgbClr val="3F7DBF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1_Arcadis Master w Kicker">
  <a:themeElements>
    <a:clrScheme name="01 Arcadis Branding">
      <a:dk1>
        <a:srgbClr val="1D1D1D"/>
      </a:dk1>
      <a:lt1>
        <a:sysClr val="window" lastClr="FFFFFF"/>
      </a:lt1>
      <a:dk2>
        <a:srgbClr val="55575A"/>
      </a:dk2>
      <a:lt2>
        <a:srgbClr val="B3B3B3"/>
      </a:lt2>
      <a:accent1>
        <a:srgbClr val="E4610F"/>
      </a:accent1>
      <a:accent2>
        <a:srgbClr val="0DA642"/>
      </a:accent2>
      <a:accent3>
        <a:srgbClr val="F8DA40"/>
      </a:accent3>
      <a:accent4>
        <a:srgbClr val="00A9E4"/>
      </a:accent4>
      <a:accent5>
        <a:srgbClr val="C3D200"/>
      </a:accent5>
      <a:accent6>
        <a:srgbClr val="E41F13"/>
      </a:accent6>
      <a:hlink>
        <a:srgbClr val="2E75B5"/>
      </a:hlink>
      <a:folHlink>
        <a:srgbClr val="6F3B55"/>
      </a:folHlink>
    </a:clrScheme>
    <a:fontScheme name="ARCADI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4610F"/>
        </a:solidFill>
        <a:ln>
          <a:solidFill>
            <a:srgbClr val="E4610F"/>
          </a:solidFill>
        </a:ln>
      </a:spPr>
      <a:bodyPr rot="0" spcFirstLastPara="0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>
            <a:solidFill>
              <a:schemeClr val="bg1"/>
            </a:solidFill>
            <a:latin typeface="Book Antiqua"/>
            <a:ea typeface="Times New Roman"/>
          </a:defRPr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>
        <a:ln w="6350" cmpd="sng">
          <a:solidFill>
            <a:schemeClr val="tx2"/>
          </a:solidFill>
          <a:headEnd type="none"/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rtlCol="0">
        <a:spAutoFit/>
      </a:bodyPr>
      <a:lstStyle>
        <a:defPPr>
          <a:lnSpc>
            <a:spcPct val="90000"/>
          </a:lnSpc>
          <a:spcBef>
            <a:spcPts val="200"/>
          </a:spcBef>
          <a:spcAft>
            <a:spcPts val="400"/>
          </a:spcAft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1918</Words>
  <Application>Microsoft Office PowerPoint</Application>
  <PresentationFormat>Widescreen</PresentationFormat>
  <Paragraphs>394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Book Antiqua</vt:lpstr>
      <vt:lpstr>Calibri</vt:lpstr>
      <vt:lpstr>Calibri Light</vt:lpstr>
      <vt:lpstr>Century Gothic</vt:lpstr>
      <vt:lpstr>Elephant</vt:lpstr>
      <vt:lpstr>Rockwell</vt:lpstr>
      <vt:lpstr>Rockwell Condensed</vt:lpstr>
      <vt:lpstr>Wingdings</vt:lpstr>
      <vt:lpstr>BrushVTI</vt:lpstr>
      <vt:lpstr>Wood Type</vt:lpstr>
      <vt:lpstr>1_Arcadis Master w Kicker</vt:lpstr>
      <vt:lpstr>1_Tema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Conhecendo as Referências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ETL</vt:lpstr>
      <vt:lpstr>Ferramenta: Power Query e Linguagem M</vt:lpstr>
      <vt:lpstr>Acessando o Power Query</vt:lpstr>
      <vt:lpstr>Editor do Power Query</vt:lpstr>
      <vt:lpstr>Funções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Calvin Iost</dc:creator>
  <cp:lastModifiedBy>Calvin Iost</cp:lastModifiedBy>
  <cp:revision>6</cp:revision>
  <dcterms:created xsi:type="dcterms:W3CDTF">2020-04-28T19:10:49Z</dcterms:created>
  <dcterms:modified xsi:type="dcterms:W3CDTF">2023-02-24T15:30:49Z</dcterms:modified>
</cp:coreProperties>
</file>